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324" r:id="rId3"/>
    <p:sldId id="344" r:id="rId4"/>
    <p:sldId id="342" r:id="rId5"/>
    <p:sldId id="343" r:id="rId6"/>
    <p:sldId id="329" r:id="rId7"/>
    <p:sldId id="339" r:id="rId8"/>
    <p:sldId id="340" r:id="rId9"/>
    <p:sldId id="341" r:id="rId10"/>
    <p:sldId id="333" r:id="rId11"/>
    <p:sldId id="334" r:id="rId12"/>
    <p:sldId id="335" r:id="rId13"/>
    <p:sldId id="337" r:id="rId14"/>
    <p:sldId id="34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77" autoAdjust="0"/>
    <p:restoredTop sz="94660"/>
  </p:normalViewPr>
  <p:slideViewPr>
    <p:cSldViewPr snapToGrid="0">
      <p:cViewPr>
        <p:scale>
          <a:sx n="100" d="100"/>
          <a:sy n="100" d="100"/>
        </p:scale>
        <p:origin x="-816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68E1-02D2-4C4B-B9A7-6C361D2976BF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BDFA-F686-8442-832D-72D2A1F2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Pre-introduction: http://www.youtube.com/watch?feature=endscreen&amp;v=vjRPla0BONA&amp;NR=1</a:t>
            </a:r>
          </a:p>
          <a:p>
            <a:r>
              <a:rPr lang="en-US" dirty="0">
                <a:latin typeface="Arial" charset="0"/>
              </a:rPr>
              <a:t>Start around 0:16</a:t>
            </a:r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BDFA-F686-8442-832D-72D2A1F29B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0089AD-1804-A449-9742-7F9B177601FC}" type="slidenum">
              <a:rPr lang="en-US"/>
              <a:pPr/>
              <a:t>4</a:t>
            </a:fld>
            <a:endParaRPr lang="en-US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45229" rIns="0" bIns="0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1800" dirty="0">
              <a:latin typeface="Arial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C019AD-D7C7-2C4D-9872-7FE816CE71D6}" type="slidenum">
              <a:rPr lang="en-US"/>
              <a:pPr/>
              <a:t>7</a:t>
            </a:fld>
            <a:endParaRPr lang="en-US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45229" rIns="0" bIns="0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r>
              <a:rPr lang="en-US" sz="1800" dirty="0">
                <a:latin typeface="Arial" charset="0"/>
                <a:ea typeface="Arial Unicode MS" charset="0"/>
                <a:cs typeface="Arial Unicode MS" charset="0"/>
              </a:rPr>
              <a:t>Functional computation on time-dependent fields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BC4FF6-B55C-A24D-82D6-3892A4B5D4A5}" type="slidenum">
              <a:rPr lang="en-US"/>
              <a:pPr/>
              <a:t>8</a:t>
            </a:fld>
            <a:endParaRPr lang="en-US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04AD6F-D18F-EA4C-95A2-AA599D5C6232}" type="slidenum">
              <a:rPr lang="en-US"/>
              <a:pPr/>
              <a:t>9</a:t>
            </a:fld>
            <a:endParaRPr lang="en-US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CB30-19B6-3F48-ADBB-B350F9840069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2600-637B-7D4B-8C94-E25C84E2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670-CD0C-F749-BECA-A83B619A63FD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B4F9-6F41-A64A-9416-DCD45D95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23D9-3465-9D43-9377-BE913ED4716F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6235-F8F4-A440-A97E-46A9CB709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C951-2EAA-1F48-ACA0-E0A1383A40D4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A37-ABBC-1843-8D6A-5317100EE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0DF9-CC32-9C44-AC2F-E6A7F6CC2ECF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1E6E-8D70-F442-961A-4716F14F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4E1F-CA3B-3646-BE62-C588800C2472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7D22-707F-6C41-820E-4EC1F3E1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140F-752C-1949-8601-060C513457BA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6085-EF18-244A-B06A-D6865D40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7002-8995-CF43-A133-30C69AB8CC05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EF24-7E62-F54E-9774-9584E25F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8ADE-2153-364A-A071-A3B0FDB1732C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8C7A-2DCD-A348-B123-C9BDC6E5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800"/>
            <a:ext cx="3008313" cy="378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8CED-311F-9245-8F7A-721CEA827B33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9032-05DE-C243-9C9E-BC26BDAB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B432-CAEC-8B43-8513-489BF6A13CF0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9CAE-1B8B-9943-A09B-BDA91252F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1300" y="274638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B45D94-4174-694B-84D6-9CA23898200E}" type="datetime1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4CC4FB-8D41-3B4D-8E07-DC97EDCC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1032" name="Picture 9" descr="BBn Technologies_RGB_RB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4900" y="220130"/>
            <a:ext cx="1591428" cy="5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gif"/><Relationship Id="rId9" Type="http://schemas.openxmlformats.org/officeDocument/2006/relationships/image" Target="../media/image22.jpeg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tif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8435" name="Picture 18" descr="screen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58750"/>
            <a:ext cx="43942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311400"/>
            <a:ext cx="9144000" cy="1092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8437" name="Picture 4" descr="RTN_BBNtech_prim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238" y="5988050"/>
            <a:ext cx="1514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163" y="152400"/>
            <a:ext cx="8820150" cy="65960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313" y="2311400"/>
            <a:ext cx="166687" cy="1092200"/>
          </a:xfrm>
          <a:prstGeom prst="rect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798638" y="3449638"/>
            <a:ext cx="659606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750" y="2311400"/>
            <a:ext cx="1341438" cy="1092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500188" y="1141352"/>
            <a:ext cx="7477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From Spatial Computing to </a:t>
            </a:r>
          </a:p>
          <a:p>
            <a:r>
              <a:rPr lang="en-US" sz="3600" b="1" dirty="0"/>
              <a:t>Tactical Command of Swarms</a:t>
            </a:r>
          </a:p>
        </p:txBody>
      </p:sp>
      <p:sp>
        <p:nvSpPr>
          <p:cNvPr id="18443" name="TextBox 16"/>
          <p:cNvSpPr txBox="1">
            <a:spLocks noChangeArrowheads="1"/>
          </p:cNvSpPr>
          <p:nvPr/>
        </p:nvSpPr>
        <p:spPr bwMode="auto">
          <a:xfrm>
            <a:off x="1511300" y="2321344"/>
            <a:ext cx="73644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Jacob Beal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969000" y="3746500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2012 AAAI Fall Symposium:</a:t>
            </a:r>
          </a:p>
          <a:p>
            <a:r>
              <a:rPr lang="en-US" dirty="0" smtClean="0"/>
              <a:t>Human Control of </a:t>
            </a:r>
          </a:p>
          <a:p>
            <a:r>
              <a:rPr lang="en-US" dirty="0" smtClean="0"/>
              <a:t>Bio-Inspired Swarms</a:t>
            </a:r>
          </a:p>
          <a:p>
            <a:endParaRPr lang="en-US" dirty="0" smtClean="0"/>
          </a:p>
          <a:p>
            <a:r>
              <a:rPr lang="en-US" dirty="0" smtClean="0"/>
              <a:t>November, 2012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4427" y="6359600"/>
            <a:ext cx="439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latin typeface="Arial"/>
              </a:rPr>
              <a:t>Work partially sponsored by DARPA; the views and conclusions contained in this document are those of the authors and not DARPA or the U.S. Government.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Manifold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Simplicity</a:t>
            </a:r>
          </a:p>
          <a:p>
            <a:r>
              <a:rPr lang="en-US"/>
              <a:t>Scalability, robustness, adaptability</a:t>
            </a:r>
          </a:p>
          <a:p>
            <a:r>
              <a:rPr lang="en-US"/>
              <a:t>Simpler proofs and composability</a:t>
            </a:r>
          </a:p>
          <a:p>
            <a:pPr lvl="1"/>
            <a:r>
              <a:rPr lang="en-US"/>
              <a:t>Self-stabilization</a:t>
            </a:r>
          </a:p>
          <a:p>
            <a:pPr lvl="1"/>
            <a:r>
              <a:rPr lang="en-US"/>
              <a:t>Convergence</a:t>
            </a:r>
          </a:p>
          <a:p>
            <a:pPr>
              <a:buNone/>
            </a:pPr>
            <a:endParaRPr lang="en-US"/>
          </a:p>
          <a:p>
            <a:pPr algn="ctr">
              <a:buNone/>
            </a:pP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(let’s go see some examples in simulation)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Tactical Command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501900"/>
            <a:ext cx="4648200" cy="2786063"/>
          </a:xfrm>
        </p:spPr>
        <p:txBody>
          <a:bodyPr/>
          <a:lstStyle/>
          <a:p>
            <a:r>
              <a:rPr lang="en-US"/>
              <a:t>Build on top of continuous space model with:</a:t>
            </a:r>
          </a:p>
          <a:p>
            <a:pPr lvl="1"/>
            <a:r>
              <a:rPr lang="en-US"/>
              <a:t>Modulation by autonomic management layers</a:t>
            </a:r>
          </a:p>
          <a:p>
            <a:pPr lvl="1"/>
            <a:r>
              <a:rPr lang="en-US"/>
              <a:t>Basis set of “maneuvers”</a:t>
            </a:r>
          </a:p>
        </p:txBody>
      </p:sp>
      <p:pic>
        <p:nvPicPr>
          <p:cNvPr id="4" name="Picture 3" descr="architect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0101" y="1041399"/>
            <a:ext cx="3518988" cy="57553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7282" y="5029200"/>
            <a:ext cx="4131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i="1">
                <a:solidFill>
                  <a:schemeClr val="tx1">
                    <a:lumMod val="50000"/>
                    <a:lumOff val="50000"/>
                  </a:schemeClr>
                </a:solidFill>
              </a:rPr>
              <a:t>(let’s go see modulation in action in simulation)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good maneuver basis set?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" y="1460500"/>
            <a:ext cx="174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Geometry: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3702050"/>
            <a:ext cx="1594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Topology: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702050"/>
            <a:ext cx="212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Composition:</a:t>
            </a:r>
          </a:p>
        </p:txBody>
      </p:sp>
      <p:sp>
        <p:nvSpPr>
          <p:cNvPr id="8" name="Freeform 7"/>
          <p:cNvSpPr/>
          <p:nvPr/>
        </p:nvSpPr>
        <p:spPr>
          <a:xfrm>
            <a:off x="1320800" y="2000250"/>
            <a:ext cx="1498600" cy="1231900"/>
          </a:xfrm>
          <a:custGeom>
            <a:avLst/>
            <a:gdLst>
              <a:gd name="connsiteX0" fmla="*/ 1384300 w 1498600"/>
              <a:gd name="connsiteY0" fmla="*/ 406400 h 1231900"/>
              <a:gd name="connsiteX1" fmla="*/ 1181100 w 1498600"/>
              <a:gd name="connsiteY1" fmla="*/ 190500 h 1231900"/>
              <a:gd name="connsiteX2" fmla="*/ 1130300 w 1498600"/>
              <a:gd name="connsiteY2" fmla="*/ 152400 h 1231900"/>
              <a:gd name="connsiteX3" fmla="*/ 1054100 w 1498600"/>
              <a:gd name="connsiteY3" fmla="*/ 127000 h 1231900"/>
              <a:gd name="connsiteX4" fmla="*/ 939800 w 1498600"/>
              <a:gd name="connsiteY4" fmla="*/ 101600 h 1231900"/>
              <a:gd name="connsiteX5" fmla="*/ 787400 w 1498600"/>
              <a:gd name="connsiteY5" fmla="*/ 50800 h 1231900"/>
              <a:gd name="connsiteX6" fmla="*/ 736600 w 1498600"/>
              <a:gd name="connsiteY6" fmla="*/ 25400 h 1231900"/>
              <a:gd name="connsiteX7" fmla="*/ 660400 w 1498600"/>
              <a:gd name="connsiteY7" fmla="*/ 0 h 1231900"/>
              <a:gd name="connsiteX8" fmla="*/ 444500 w 1498600"/>
              <a:gd name="connsiteY8" fmla="*/ 12700 h 1231900"/>
              <a:gd name="connsiteX9" fmla="*/ 368300 w 1498600"/>
              <a:gd name="connsiteY9" fmla="*/ 50800 h 1231900"/>
              <a:gd name="connsiteX10" fmla="*/ 330200 w 1498600"/>
              <a:gd name="connsiteY10" fmla="*/ 63500 h 1231900"/>
              <a:gd name="connsiteX11" fmla="*/ 292100 w 1498600"/>
              <a:gd name="connsiteY11" fmla="*/ 88900 h 1231900"/>
              <a:gd name="connsiteX12" fmla="*/ 241300 w 1498600"/>
              <a:gd name="connsiteY12" fmla="*/ 101600 h 1231900"/>
              <a:gd name="connsiteX13" fmla="*/ 190500 w 1498600"/>
              <a:gd name="connsiteY13" fmla="*/ 127000 h 1231900"/>
              <a:gd name="connsiteX14" fmla="*/ 139700 w 1498600"/>
              <a:gd name="connsiteY14" fmla="*/ 190500 h 1231900"/>
              <a:gd name="connsiteX15" fmla="*/ 101600 w 1498600"/>
              <a:gd name="connsiteY15" fmla="*/ 215900 h 1231900"/>
              <a:gd name="connsiteX16" fmla="*/ 76200 w 1498600"/>
              <a:gd name="connsiteY16" fmla="*/ 266700 h 1231900"/>
              <a:gd name="connsiteX17" fmla="*/ 25400 w 1498600"/>
              <a:gd name="connsiteY17" fmla="*/ 342900 h 1231900"/>
              <a:gd name="connsiteX18" fmla="*/ 0 w 1498600"/>
              <a:gd name="connsiteY18" fmla="*/ 431800 h 1231900"/>
              <a:gd name="connsiteX19" fmla="*/ 12700 w 1498600"/>
              <a:gd name="connsiteY19" fmla="*/ 1003300 h 1231900"/>
              <a:gd name="connsiteX20" fmla="*/ 50800 w 1498600"/>
              <a:gd name="connsiteY20" fmla="*/ 1155700 h 1231900"/>
              <a:gd name="connsiteX21" fmla="*/ 88900 w 1498600"/>
              <a:gd name="connsiteY21" fmla="*/ 1168400 h 1231900"/>
              <a:gd name="connsiteX22" fmla="*/ 139700 w 1498600"/>
              <a:gd name="connsiteY22" fmla="*/ 1206500 h 1231900"/>
              <a:gd name="connsiteX23" fmla="*/ 228600 w 1498600"/>
              <a:gd name="connsiteY23" fmla="*/ 1231900 h 1231900"/>
              <a:gd name="connsiteX24" fmla="*/ 457200 w 1498600"/>
              <a:gd name="connsiteY24" fmla="*/ 1219200 h 1231900"/>
              <a:gd name="connsiteX25" fmla="*/ 571500 w 1498600"/>
              <a:gd name="connsiteY25" fmla="*/ 1155700 h 1231900"/>
              <a:gd name="connsiteX26" fmla="*/ 673100 w 1498600"/>
              <a:gd name="connsiteY26" fmla="*/ 1104900 h 1231900"/>
              <a:gd name="connsiteX27" fmla="*/ 787400 w 1498600"/>
              <a:gd name="connsiteY27" fmla="*/ 1079500 h 1231900"/>
              <a:gd name="connsiteX28" fmla="*/ 889000 w 1498600"/>
              <a:gd name="connsiteY28" fmla="*/ 1054100 h 1231900"/>
              <a:gd name="connsiteX29" fmla="*/ 1308100 w 1498600"/>
              <a:gd name="connsiteY29" fmla="*/ 1028700 h 1231900"/>
              <a:gd name="connsiteX30" fmla="*/ 1422400 w 1498600"/>
              <a:gd name="connsiteY30" fmla="*/ 977900 h 1231900"/>
              <a:gd name="connsiteX31" fmla="*/ 1473200 w 1498600"/>
              <a:gd name="connsiteY31" fmla="*/ 901700 h 1231900"/>
              <a:gd name="connsiteX32" fmla="*/ 1485900 w 1498600"/>
              <a:gd name="connsiteY32" fmla="*/ 850900 h 1231900"/>
              <a:gd name="connsiteX33" fmla="*/ 1498600 w 1498600"/>
              <a:gd name="connsiteY33" fmla="*/ 812800 h 1231900"/>
              <a:gd name="connsiteX34" fmla="*/ 1485900 w 1498600"/>
              <a:gd name="connsiteY34" fmla="*/ 622300 h 1231900"/>
              <a:gd name="connsiteX35" fmla="*/ 1460500 w 1498600"/>
              <a:gd name="connsiteY35" fmla="*/ 546100 h 1231900"/>
              <a:gd name="connsiteX36" fmla="*/ 1384300 w 1498600"/>
              <a:gd name="connsiteY36" fmla="*/ 4064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98600" h="1231900">
                <a:moveTo>
                  <a:pt x="1384300" y="406400"/>
                </a:moveTo>
                <a:cubicBezTo>
                  <a:pt x="1337733" y="347133"/>
                  <a:pt x="1266884" y="254838"/>
                  <a:pt x="1181100" y="190500"/>
                </a:cubicBezTo>
                <a:cubicBezTo>
                  <a:pt x="1164167" y="177800"/>
                  <a:pt x="1149232" y="161866"/>
                  <a:pt x="1130300" y="152400"/>
                </a:cubicBezTo>
                <a:cubicBezTo>
                  <a:pt x="1106353" y="140426"/>
                  <a:pt x="1079500" y="135467"/>
                  <a:pt x="1054100" y="127000"/>
                </a:cubicBezTo>
                <a:cubicBezTo>
                  <a:pt x="979951" y="102284"/>
                  <a:pt x="1051556" y="123951"/>
                  <a:pt x="939800" y="101600"/>
                </a:cubicBezTo>
                <a:cubicBezTo>
                  <a:pt x="887406" y="91121"/>
                  <a:pt x="836085" y="72438"/>
                  <a:pt x="787400" y="50800"/>
                </a:cubicBezTo>
                <a:cubicBezTo>
                  <a:pt x="770100" y="43111"/>
                  <a:pt x="754178" y="32431"/>
                  <a:pt x="736600" y="25400"/>
                </a:cubicBezTo>
                <a:cubicBezTo>
                  <a:pt x="711741" y="15456"/>
                  <a:pt x="660400" y="0"/>
                  <a:pt x="660400" y="0"/>
                </a:cubicBezTo>
                <a:cubicBezTo>
                  <a:pt x="588433" y="4233"/>
                  <a:pt x="516233" y="5527"/>
                  <a:pt x="444500" y="12700"/>
                </a:cubicBezTo>
                <a:cubicBezTo>
                  <a:pt x="404598" y="16690"/>
                  <a:pt x="403084" y="33408"/>
                  <a:pt x="368300" y="50800"/>
                </a:cubicBezTo>
                <a:cubicBezTo>
                  <a:pt x="356326" y="56787"/>
                  <a:pt x="342174" y="57513"/>
                  <a:pt x="330200" y="63500"/>
                </a:cubicBezTo>
                <a:cubicBezTo>
                  <a:pt x="316548" y="70326"/>
                  <a:pt x="306129" y="82887"/>
                  <a:pt x="292100" y="88900"/>
                </a:cubicBezTo>
                <a:cubicBezTo>
                  <a:pt x="276057" y="95776"/>
                  <a:pt x="257643" y="95471"/>
                  <a:pt x="241300" y="101600"/>
                </a:cubicBezTo>
                <a:cubicBezTo>
                  <a:pt x="223573" y="108247"/>
                  <a:pt x="207433" y="118533"/>
                  <a:pt x="190500" y="127000"/>
                </a:cubicBezTo>
                <a:cubicBezTo>
                  <a:pt x="173567" y="148167"/>
                  <a:pt x="158867" y="171333"/>
                  <a:pt x="139700" y="190500"/>
                </a:cubicBezTo>
                <a:cubicBezTo>
                  <a:pt x="128907" y="201293"/>
                  <a:pt x="111371" y="204174"/>
                  <a:pt x="101600" y="215900"/>
                </a:cubicBezTo>
                <a:cubicBezTo>
                  <a:pt x="89480" y="230444"/>
                  <a:pt x="85940" y="250466"/>
                  <a:pt x="76200" y="266700"/>
                </a:cubicBezTo>
                <a:cubicBezTo>
                  <a:pt x="60494" y="292877"/>
                  <a:pt x="35053" y="313940"/>
                  <a:pt x="25400" y="342900"/>
                </a:cubicBezTo>
                <a:cubicBezTo>
                  <a:pt x="7180" y="397559"/>
                  <a:pt x="15947" y="368013"/>
                  <a:pt x="0" y="431800"/>
                </a:cubicBezTo>
                <a:cubicBezTo>
                  <a:pt x="4233" y="622300"/>
                  <a:pt x="5515" y="812888"/>
                  <a:pt x="12700" y="1003300"/>
                </a:cubicBezTo>
                <a:cubicBezTo>
                  <a:pt x="13956" y="1036587"/>
                  <a:pt x="17787" y="1122687"/>
                  <a:pt x="50800" y="1155700"/>
                </a:cubicBezTo>
                <a:cubicBezTo>
                  <a:pt x="60266" y="1165166"/>
                  <a:pt x="76200" y="1164167"/>
                  <a:pt x="88900" y="1168400"/>
                </a:cubicBezTo>
                <a:cubicBezTo>
                  <a:pt x="105833" y="1181100"/>
                  <a:pt x="121322" y="1195998"/>
                  <a:pt x="139700" y="1206500"/>
                </a:cubicBezTo>
                <a:cubicBezTo>
                  <a:pt x="153871" y="1214598"/>
                  <a:pt x="217603" y="1229151"/>
                  <a:pt x="228600" y="1231900"/>
                </a:cubicBezTo>
                <a:cubicBezTo>
                  <a:pt x="304800" y="1227667"/>
                  <a:pt x="381226" y="1226436"/>
                  <a:pt x="457200" y="1219200"/>
                </a:cubicBezTo>
                <a:cubicBezTo>
                  <a:pt x="500584" y="1215068"/>
                  <a:pt x="538152" y="1172374"/>
                  <a:pt x="571500" y="1155700"/>
                </a:cubicBezTo>
                <a:cubicBezTo>
                  <a:pt x="605367" y="1138767"/>
                  <a:pt x="635971" y="1112326"/>
                  <a:pt x="673100" y="1104900"/>
                </a:cubicBezTo>
                <a:cubicBezTo>
                  <a:pt x="716748" y="1096170"/>
                  <a:pt x="745551" y="1091457"/>
                  <a:pt x="787400" y="1079500"/>
                </a:cubicBezTo>
                <a:cubicBezTo>
                  <a:pt x="831647" y="1066858"/>
                  <a:pt x="835481" y="1058325"/>
                  <a:pt x="889000" y="1054100"/>
                </a:cubicBezTo>
                <a:cubicBezTo>
                  <a:pt x="1028522" y="1043085"/>
                  <a:pt x="1168400" y="1037167"/>
                  <a:pt x="1308100" y="1028700"/>
                </a:cubicBezTo>
                <a:cubicBezTo>
                  <a:pt x="1398780" y="998473"/>
                  <a:pt x="1362023" y="1018152"/>
                  <a:pt x="1422400" y="977900"/>
                </a:cubicBezTo>
                <a:cubicBezTo>
                  <a:pt x="1462052" y="858945"/>
                  <a:pt x="1397094" y="1034885"/>
                  <a:pt x="1473200" y="901700"/>
                </a:cubicBezTo>
                <a:cubicBezTo>
                  <a:pt x="1481860" y="886545"/>
                  <a:pt x="1481105" y="867683"/>
                  <a:pt x="1485900" y="850900"/>
                </a:cubicBezTo>
                <a:cubicBezTo>
                  <a:pt x="1489578" y="838028"/>
                  <a:pt x="1494367" y="825500"/>
                  <a:pt x="1498600" y="812800"/>
                </a:cubicBezTo>
                <a:cubicBezTo>
                  <a:pt x="1494367" y="749300"/>
                  <a:pt x="1494900" y="685301"/>
                  <a:pt x="1485900" y="622300"/>
                </a:cubicBezTo>
                <a:cubicBezTo>
                  <a:pt x="1482114" y="595795"/>
                  <a:pt x="1460500" y="546100"/>
                  <a:pt x="1460500" y="546100"/>
                </a:cubicBezTo>
                <a:cubicBezTo>
                  <a:pt x="1446609" y="407186"/>
                  <a:pt x="1430867" y="465667"/>
                  <a:pt x="1384300" y="406400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81400" y="2000250"/>
            <a:ext cx="1498600" cy="1231900"/>
          </a:xfrm>
          <a:custGeom>
            <a:avLst/>
            <a:gdLst>
              <a:gd name="connsiteX0" fmla="*/ 1384300 w 1498600"/>
              <a:gd name="connsiteY0" fmla="*/ 406400 h 1231900"/>
              <a:gd name="connsiteX1" fmla="*/ 1181100 w 1498600"/>
              <a:gd name="connsiteY1" fmla="*/ 190500 h 1231900"/>
              <a:gd name="connsiteX2" fmla="*/ 1130300 w 1498600"/>
              <a:gd name="connsiteY2" fmla="*/ 152400 h 1231900"/>
              <a:gd name="connsiteX3" fmla="*/ 1054100 w 1498600"/>
              <a:gd name="connsiteY3" fmla="*/ 127000 h 1231900"/>
              <a:gd name="connsiteX4" fmla="*/ 939800 w 1498600"/>
              <a:gd name="connsiteY4" fmla="*/ 101600 h 1231900"/>
              <a:gd name="connsiteX5" fmla="*/ 787400 w 1498600"/>
              <a:gd name="connsiteY5" fmla="*/ 50800 h 1231900"/>
              <a:gd name="connsiteX6" fmla="*/ 736600 w 1498600"/>
              <a:gd name="connsiteY6" fmla="*/ 25400 h 1231900"/>
              <a:gd name="connsiteX7" fmla="*/ 660400 w 1498600"/>
              <a:gd name="connsiteY7" fmla="*/ 0 h 1231900"/>
              <a:gd name="connsiteX8" fmla="*/ 444500 w 1498600"/>
              <a:gd name="connsiteY8" fmla="*/ 12700 h 1231900"/>
              <a:gd name="connsiteX9" fmla="*/ 368300 w 1498600"/>
              <a:gd name="connsiteY9" fmla="*/ 50800 h 1231900"/>
              <a:gd name="connsiteX10" fmla="*/ 330200 w 1498600"/>
              <a:gd name="connsiteY10" fmla="*/ 63500 h 1231900"/>
              <a:gd name="connsiteX11" fmla="*/ 292100 w 1498600"/>
              <a:gd name="connsiteY11" fmla="*/ 88900 h 1231900"/>
              <a:gd name="connsiteX12" fmla="*/ 241300 w 1498600"/>
              <a:gd name="connsiteY12" fmla="*/ 101600 h 1231900"/>
              <a:gd name="connsiteX13" fmla="*/ 190500 w 1498600"/>
              <a:gd name="connsiteY13" fmla="*/ 127000 h 1231900"/>
              <a:gd name="connsiteX14" fmla="*/ 139700 w 1498600"/>
              <a:gd name="connsiteY14" fmla="*/ 190500 h 1231900"/>
              <a:gd name="connsiteX15" fmla="*/ 101600 w 1498600"/>
              <a:gd name="connsiteY15" fmla="*/ 215900 h 1231900"/>
              <a:gd name="connsiteX16" fmla="*/ 76200 w 1498600"/>
              <a:gd name="connsiteY16" fmla="*/ 266700 h 1231900"/>
              <a:gd name="connsiteX17" fmla="*/ 25400 w 1498600"/>
              <a:gd name="connsiteY17" fmla="*/ 342900 h 1231900"/>
              <a:gd name="connsiteX18" fmla="*/ 0 w 1498600"/>
              <a:gd name="connsiteY18" fmla="*/ 431800 h 1231900"/>
              <a:gd name="connsiteX19" fmla="*/ 12700 w 1498600"/>
              <a:gd name="connsiteY19" fmla="*/ 1003300 h 1231900"/>
              <a:gd name="connsiteX20" fmla="*/ 50800 w 1498600"/>
              <a:gd name="connsiteY20" fmla="*/ 1155700 h 1231900"/>
              <a:gd name="connsiteX21" fmla="*/ 88900 w 1498600"/>
              <a:gd name="connsiteY21" fmla="*/ 1168400 h 1231900"/>
              <a:gd name="connsiteX22" fmla="*/ 139700 w 1498600"/>
              <a:gd name="connsiteY22" fmla="*/ 1206500 h 1231900"/>
              <a:gd name="connsiteX23" fmla="*/ 228600 w 1498600"/>
              <a:gd name="connsiteY23" fmla="*/ 1231900 h 1231900"/>
              <a:gd name="connsiteX24" fmla="*/ 457200 w 1498600"/>
              <a:gd name="connsiteY24" fmla="*/ 1219200 h 1231900"/>
              <a:gd name="connsiteX25" fmla="*/ 571500 w 1498600"/>
              <a:gd name="connsiteY25" fmla="*/ 1155700 h 1231900"/>
              <a:gd name="connsiteX26" fmla="*/ 673100 w 1498600"/>
              <a:gd name="connsiteY26" fmla="*/ 1104900 h 1231900"/>
              <a:gd name="connsiteX27" fmla="*/ 787400 w 1498600"/>
              <a:gd name="connsiteY27" fmla="*/ 1079500 h 1231900"/>
              <a:gd name="connsiteX28" fmla="*/ 889000 w 1498600"/>
              <a:gd name="connsiteY28" fmla="*/ 1054100 h 1231900"/>
              <a:gd name="connsiteX29" fmla="*/ 1308100 w 1498600"/>
              <a:gd name="connsiteY29" fmla="*/ 1028700 h 1231900"/>
              <a:gd name="connsiteX30" fmla="*/ 1422400 w 1498600"/>
              <a:gd name="connsiteY30" fmla="*/ 977900 h 1231900"/>
              <a:gd name="connsiteX31" fmla="*/ 1473200 w 1498600"/>
              <a:gd name="connsiteY31" fmla="*/ 901700 h 1231900"/>
              <a:gd name="connsiteX32" fmla="*/ 1485900 w 1498600"/>
              <a:gd name="connsiteY32" fmla="*/ 850900 h 1231900"/>
              <a:gd name="connsiteX33" fmla="*/ 1498600 w 1498600"/>
              <a:gd name="connsiteY33" fmla="*/ 812800 h 1231900"/>
              <a:gd name="connsiteX34" fmla="*/ 1485900 w 1498600"/>
              <a:gd name="connsiteY34" fmla="*/ 622300 h 1231900"/>
              <a:gd name="connsiteX35" fmla="*/ 1460500 w 1498600"/>
              <a:gd name="connsiteY35" fmla="*/ 546100 h 1231900"/>
              <a:gd name="connsiteX36" fmla="*/ 1384300 w 1498600"/>
              <a:gd name="connsiteY36" fmla="*/ 4064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98600" h="1231900">
                <a:moveTo>
                  <a:pt x="1384300" y="406400"/>
                </a:moveTo>
                <a:cubicBezTo>
                  <a:pt x="1337733" y="347133"/>
                  <a:pt x="1266884" y="254838"/>
                  <a:pt x="1181100" y="190500"/>
                </a:cubicBezTo>
                <a:cubicBezTo>
                  <a:pt x="1164167" y="177800"/>
                  <a:pt x="1149232" y="161866"/>
                  <a:pt x="1130300" y="152400"/>
                </a:cubicBezTo>
                <a:cubicBezTo>
                  <a:pt x="1106353" y="140426"/>
                  <a:pt x="1079500" y="135467"/>
                  <a:pt x="1054100" y="127000"/>
                </a:cubicBezTo>
                <a:cubicBezTo>
                  <a:pt x="979951" y="102284"/>
                  <a:pt x="1051556" y="123951"/>
                  <a:pt x="939800" y="101600"/>
                </a:cubicBezTo>
                <a:cubicBezTo>
                  <a:pt x="887406" y="91121"/>
                  <a:pt x="836085" y="72438"/>
                  <a:pt x="787400" y="50800"/>
                </a:cubicBezTo>
                <a:cubicBezTo>
                  <a:pt x="770100" y="43111"/>
                  <a:pt x="754178" y="32431"/>
                  <a:pt x="736600" y="25400"/>
                </a:cubicBezTo>
                <a:cubicBezTo>
                  <a:pt x="711741" y="15456"/>
                  <a:pt x="660400" y="0"/>
                  <a:pt x="660400" y="0"/>
                </a:cubicBezTo>
                <a:cubicBezTo>
                  <a:pt x="588433" y="4233"/>
                  <a:pt x="516233" y="5527"/>
                  <a:pt x="444500" y="12700"/>
                </a:cubicBezTo>
                <a:cubicBezTo>
                  <a:pt x="404598" y="16690"/>
                  <a:pt x="403084" y="33408"/>
                  <a:pt x="368300" y="50800"/>
                </a:cubicBezTo>
                <a:cubicBezTo>
                  <a:pt x="356326" y="56787"/>
                  <a:pt x="342174" y="57513"/>
                  <a:pt x="330200" y="63500"/>
                </a:cubicBezTo>
                <a:cubicBezTo>
                  <a:pt x="316548" y="70326"/>
                  <a:pt x="306129" y="82887"/>
                  <a:pt x="292100" y="88900"/>
                </a:cubicBezTo>
                <a:cubicBezTo>
                  <a:pt x="276057" y="95776"/>
                  <a:pt x="257643" y="95471"/>
                  <a:pt x="241300" y="101600"/>
                </a:cubicBezTo>
                <a:cubicBezTo>
                  <a:pt x="223573" y="108247"/>
                  <a:pt x="207433" y="118533"/>
                  <a:pt x="190500" y="127000"/>
                </a:cubicBezTo>
                <a:cubicBezTo>
                  <a:pt x="173567" y="148167"/>
                  <a:pt x="158867" y="171333"/>
                  <a:pt x="139700" y="190500"/>
                </a:cubicBezTo>
                <a:cubicBezTo>
                  <a:pt x="128907" y="201293"/>
                  <a:pt x="111371" y="204174"/>
                  <a:pt x="101600" y="215900"/>
                </a:cubicBezTo>
                <a:cubicBezTo>
                  <a:pt x="89480" y="230444"/>
                  <a:pt x="85940" y="250466"/>
                  <a:pt x="76200" y="266700"/>
                </a:cubicBezTo>
                <a:cubicBezTo>
                  <a:pt x="60494" y="292877"/>
                  <a:pt x="35053" y="313940"/>
                  <a:pt x="25400" y="342900"/>
                </a:cubicBezTo>
                <a:cubicBezTo>
                  <a:pt x="7180" y="397559"/>
                  <a:pt x="15947" y="368013"/>
                  <a:pt x="0" y="431800"/>
                </a:cubicBezTo>
                <a:cubicBezTo>
                  <a:pt x="4233" y="622300"/>
                  <a:pt x="5515" y="812888"/>
                  <a:pt x="12700" y="1003300"/>
                </a:cubicBezTo>
                <a:cubicBezTo>
                  <a:pt x="13956" y="1036587"/>
                  <a:pt x="17787" y="1122687"/>
                  <a:pt x="50800" y="1155700"/>
                </a:cubicBezTo>
                <a:cubicBezTo>
                  <a:pt x="60266" y="1165166"/>
                  <a:pt x="76200" y="1164167"/>
                  <a:pt x="88900" y="1168400"/>
                </a:cubicBezTo>
                <a:cubicBezTo>
                  <a:pt x="105833" y="1181100"/>
                  <a:pt x="121322" y="1195998"/>
                  <a:pt x="139700" y="1206500"/>
                </a:cubicBezTo>
                <a:cubicBezTo>
                  <a:pt x="153871" y="1214598"/>
                  <a:pt x="217603" y="1229151"/>
                  <a:pt x="228600" y="1231900"/>
                </a:cubicBezTo>
                <a:cubicBezTo>
                  <a:pt x="304800" y="1227667"/>
                  <a:pt x="381226" y="1226436"/>
                  <a:pt x="457200" y="1219200"/>
                </a:cubicBezTo>
                <a:cubicBezTo>
                  <a:pt x="500584" y="1215068"/>
                  <a:pt x="538152" y="1172374"/>
                  <a:pt x="571500" y="1155700"/>
                </a:cubicBezTo>
                <a:cubicBezTo>
                  <a:pt x="605367" y="1138767"/>
                  <a:pt x="635971" y="1112326"/>
                  <a:pt x="673100" y="1104900"/>
                </a:cubicBezTo>
                <a:cubicBezTo>
                  <a:pt x="716748" y="1096170"/>
                  <a:pt x="745551" y="1091457"/>
                  <a:pt x="787400" y="1079500"/>
                </a:cubicBezTo>
                <a:cubicBezTo>
                  <a:pt x="831647" y="1066858"/>
                  <a:pt x="835481" y="1058325"/>
                  <a:pt x="889000" y="1054100"/>
                </a:cubicBezTo>
                <a:cubicBezTo>
                  <a:pt x="1028522" y="1043085"/>
                  <a:pt x="1168400" y="1037167"/>
                  <a:pt x="1308100" y="1028700"/>
                </a:cubicBezTo>
                <a:cubicBezTo>
                  <a:pt x="1398780" y="998473"/>
                  <a:pt x="1362023" y="1018152"/>
                  <a:pt x="1422400" y="977900"/>
                </a:cubicBezTo>
                <a:cubicBezTo>
                  <a:pt x="1462052" y="858945"/>
                  <a:pt x="1397094" y="1034885"/>
                  <a:pt x="1473200" y="901700"/>
                </a:cubicBezTo>
                <a:cubicBezTo>
                  <a:pt x="1481860" y="886545"/>
                  <a:pt x="1481105" y="867683"/>
                  <a:pt x="1485900" y="850900"/>
                </a:cubicBezTo>
                <a:cubicBezTo>
                  <a:pt x="1489578" y="838028"/>
                  <a:pt x="1494367" y="825500"/>
                  <a:pt x="1498600" y="812800"/>
                </a:cubicBezTo>
                <a:cubicBezTo>
                  <a:pt x="1494367" y="749300"/>
                  <a:pt x="1494900" y="685301"/>
                  <a:pt x="1485900" y="622300"/>
                </a:cubicBezTo>
                <a:cubicBezTo>
                  <a:pt x="1482114" y="595795"/>
                  <a:pt x="1460500" y="546100"/>
                  <a:pt x="1460500" y="546100"/>
                </a:cubicBezTo>
                <a:cubicBezTo>
                  <a:pt x="1446609" y="407186"/>
                  <a:pt x="1430867" y="465667"/>
                  <a:pt x="1384300" y="40640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67400" y="2000250"/>
            <a:ext cx="1498600" cy="1231900"/>
          </a:xfrm>
          <a:custGeom>
            <a:avLst/>
            <a:gdLst>
              <a:gd name="connsiteX0" fmla="*/ 1384300 w 1498600"/>
              <a:gd name="connsiteY0" fmla="*/ 406400 h 1231900"/>
              <a:gd name="connsiteX1" fmla="*/ 1181100 w 1498600"/>
              <a:gd name="connsiteY1" fmla="*/ 190500 h 1231900"/>
              <a:gd name="connsiteX2" fmla="*/ 1130300 w 1498600"/>
              <a:gd name="connsiteY2" fmla="*/ 152400 h 1231900"/>
              <a:gd name="connsiteX3" fmla="*/ 1054100 w 1498600"/>
              <a:gd name="connsiteY3" fmla="*/ 127000 h 1231900"/>
              <a:gd name="connsiteX4" fmla="*/ 939800 w 1498600"/>
              <a:gd name="connsiteY4" fmla="*/ 101600 h 1231900"/>
              <a:gd name="connsiteX5" fmla="*/ 787400 w 1498600"/>
              <a:gd name="connsiteY5" fmla="*/ 50800 h 1231900"/>
              <a:gd name="connsiteX6" fmla="*/ 736600 w 1498600"/>
              <a:gd name="connsiteY6" fmla="*/ 25400 h 1231900"/>
              <a:gd name="connsiteX7" fmla="*/ 660400 w 1498600"/>
              <a:gd name="connsiteY7" fmla="*/ 0 h 1231900"/>
              <a:gd name="connsiteX8" fmla="*/ 444500 w 1498600"/>
              <a:gd name="connsiteY8" fmla="*/ 12700 h 1231900"/>
              <a:gd name="connsiteX9" fmla="*/ 368300 w 1498600"/>
              <a:gd name="connsiteY9" fmla="*/ 50800 h 1231900"/>
              <a:gd name="connsiteX10" fmla="*/ 330200 w 1498600"/>
              <a:gd name="connsiteY10" fmla="*/ 63500 h 1231900"/>
              <a:gd name="connsiteX11" fmla="*/ 292100 w 1498600"/>
              <a:gd name="connsiteY11" fmla="*/ 88900 h 1231900"/>
              <a:gd name="connsiteX12" fmla="*/ 241300 w 1498600"/>
              <a:gd name="connsiteY12" fmla="*/ 101600 h 1231900"/>
              <a:gd name="connsiteX13" fmla="*/ 190500 w 1498600"/>
              <a:gd name="connsiteY13" fmla="*/ 127000 h 1231900"/>
              <a:gd name="connsiteX14" fmla="*/ 139700 w 1498600"/>
              <a:gd name="connsiteY14" fmla="*/ 190500 h 1231900"/>
              <a:gd name="connsiteX15" fmla="*/ 101600 w 1498600"/>
              <a:gd name="connsiteY15" fmla="*/ 215900 h 1231900"/>
              <a:gd name="connsiteX16" fmla="*/ 76200 w 1498600"/>
              <a:gd name="connsiteY16" fmla="*/ 266700 h 1231900"/>
              <a:gd name="connsiteX17" fmla="*/ 25400 w 1498600"/>
              <a:gd name="connsiteY17" fmla="*/ 342900 h 1231900"/>
              <a:gd name="connsiteX18" fmla="*/ 0 w 1498600"/>
              <a:gd name="connsiteY18" fmla="*/ 431800 h 1231900"/>
              <a:gd name="connsiteX19" fmla="*/ 12700 w 1498600"/>
              <a:gd name="connsiteY19" fmla="*/ 1003300 h 1231900"/>
              <a:gd name="connsiteX20" fmla="*/ 50800 w 1498600"/>
              <a:gd name="connsiteY20" fmla="*/ 1155700 h 1231900"/>
              <a:gd name="connsiteX21" fmla="*/ 88900 w 1498600"/>
              <a:gd name="connsiteY21" fmla="*/ 1168400 h 1231900"/>
              <a:gd name="connsiteX22" fmla="*/ 139700 w 1498600"/>
              <a:gd name="connsiteY22" fmla="*/ 1206500 h 1231900"/>
              <a:gd name="connsiteX23" fmla="*/ 228600 w 1498600"/>
              <a:gd name="connsiteY23" fmla="*/ 1231900 h 1231900"/>
              <a:gd name="connsiteX24" fmla="*/ 457200 w 1498600"/>
              <a:gd name="connsiteY24" fmla="*/ 1219200 h 1231900"/>
              <a:gd name="connsiteX25" fmla="*/ 571500 w 1498600"/>
              <a:gd name="connsiteY25" fmla="*/ 1155700 h 1231900"/>
              <a:gd name="connsiteX26" fmla="*/ 673100 w 1498600"/>
              <a:gd name="connsiteY26" fmla="*/ 1104900 h 1231900"/>
              <a:gd name="connsiteX27" fmla="*/ 787400 w 1498600"/>
              <a:gd name="connsiteY27" fmla="*/ 1079500 h 1231900"/>
              <a:gd name="connsiteX28" fmla="*/ 889000 w 1498600"/>
              <a:gd name="connsiteY28" fmla="*/ 1054100 h 1231900"/>
              <a:gd name="connsiteX29" fmla="*/ 1308100 w 1498600"/>
              <a:gd name="connsiteY29" fmla="*/ 1028700 h 1231900"/>
              <a:gd name="connsiteX30" fmla="*/ 1422400 w 1498600"/>
              <a:gd name="connsiteY30" fmla="*/ 977900 h 1231900"/>
              <a:gd name="connsiteX31" fmla="*/ 1473200 w 1498600"/>
              <a:gd name="connsiteY31" fmla="*/ 901700 h 1231900"/>
              <a:gd name="connsiteX32" fmla="*/ 1485900 w 1498600"/>
              <a:gd name="connsiteY32" fmla="*/ 850900 h 1231900"/>
              <a:gd name="connsiteX33" fmla="*/ 1498600 w 1498600"/>
              <a:gd name="connsiteY33" fmla="*/ 812800 h 1231900"/>
              <a:gd name="connsiteX34" fmla="*/ 1485900 w 1498600"/>
              <a:gd name="connsiteY34" fmla="*/ 622300 h 1231900"/>
              <a:gd name="connsiteX35" fmla="*/ 1460500 w 1498600"/>
              <a:gd name="connsiteY35" fmla="*/ 546100 h 1231900"/>
              <a:gd name="connsiteX36" fmla="*/ 1384300 w 1498600"/>
              <a:gd name="connsiteY36" fmla="*/ 4064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98600" h="1231900">
                <a:moveTo>
                  <a:pt x="1384300" y="406400"/>
                </a:moveTo>
                <a:cubicBezTo>
                  <a:pt x="1337733" y="347133"/>
                  <a:pt x="1266884" y="254838"/>
                  <a:pt x="1181100" y="190500"/>
                </a:cubicBezTo>
                <a:cubicBezTo>
                  <a:pt x="1164167" y="177800"/>
                  <a:pt x="1149232" y="161866"/>
                  <a:pt x="1130300" y="152400"/>
                </a:cubicBezTo>
                <a:cubicBezTo>
                  <a:pt x="1106353" y="140426"/>
                  <a:pt x="1079500" y="135467"/>
                  <a:pt x="1054100" y="127000"/>
                </a:cubicBezTo>
                <a:cubicBezTo>
                  <a:pt x="979951" y="102284"/>
                  <a:pt x="1051556" y="123951"/>
                  <a:pt x="939800" y="101600"/>
                </a:cubicBezTo>
                <a:cubicBezTo>
                  <a:pt x="887406" y="91121"/>
                  <a:pt x="836085" y="72438"/>
                  <a:pt x="787400" y="50800"/>
                </a:cubicBezTo>
                <a:cubicBezTo>
                  <a:pt x="770100" y="43111"/>
                  <a:pt x="754178" y="32431"/>
                  <a:pt x="736600" y="25400"/>
                </a:cubicBezTo>
                <a:cubicBezTo>
                  <a:pt x="711741" y="15456"/>
                  <a:pt x="660400" y="0"/>
                  <a:pt x="660400" y="0"/>
                </a:cubicBezTo>
                <a:cubicBezTo>
                  <a:pt x="588433" y="4233"/>
                  <a:pt x="516233" y="5527"/>
                  <a:pt x="444500" y="12700"/>
                </a:cubicBezTo>
                <a:cubicBezTo>
                  <a:pt x="404598" y="16690"/>
                  <a:pt x="403084" y="33408"/>
                  <a:pt x="368300" y="50800"/>
                </a:cubicBezTo>
                <a:cubicBezTo>
                  <a:pt x="356326" y="56787"/>
                  <a:pt x="342174" y="57513"/>
                  <a:pt x="330200" y="63500"/>
                </a:cubicBezTo>
                <a:cubicBezTo>
                  <a:pt x="316548" y="70326"/>
                  <a:pt x="306129" y="82887"/>
                  <a:pt x="292100" y="88900"/>
                </a:cubicBezTo>
                <a:cubicBezTo>
                  <a:pt x="276057" y="95776"/>
                  <a:pt x="257643" y="95471"/>
                  <a:pt x="241300" y="101600"/>
                </a:cubicBezTo>
                <a:cubicBezTo>
                  <a:pt x="223573" y="108247"/>
                  <a:pt x="207433" y="118533"/>
                  <a:pt x="190500" y="127000"/>
                </a:cubicBezTo>
                <a:cubicBezTo>
                  <a:pt x="173567" y="148167"/>
                  <a:pt x="158867" y="171333"/>
                  <a:pt x="139700" y="190500"/>
                </a:cubicBezTo>
                <a:cubicBezTo>
                  <a:pt x="128907" y="201293"/>
                  <a:pt x="111371" y="204174"/>
                  <a:pt x="101600" y="215900"/>
                </a:cubicBezTo>
                <a:cubicBezTo>
                  <a:pt x="89480" y="230444"/>
                  <a:pt x="85940" y="250466"/>
                  <a:pt x="76200" y="266700"/>
                </a:cubicBezTo>
                <a:cubicBezTo>
                  <a:pt x="60494" y="292877"/>
                  <a:pt x="35053" y="313940"/>
                  <a:pt x="25400" y="342900"/>
                </a:cubicBezTo>
                <a:cubicBezTo>
                  <a:pt x="7180" y="397559"/>
                  <a:pt x="15947" y="368013"/>
                  <a:pt x="0" y="431800"/>
                </a:cubicBezTo>
                <a:cubicBezTo>
                  <a:pt x="4233" y="622300"/>
                  <a:pt x="5515" y="812888"/>
                  <a:pt x="12700" y="1003300"/>
                </a:cubicBezTo>
                <a:cubicBezTo>
                  <a:pt x="13956" y="1036587"/>
                  <a:pt x="17787" y="1122687"/>
                  <a:pt x="50800" y="1155700"/>
                </a:cubicBezTo>
                <a:cubicBezTo>
                  <a:pt x="60266" y="1165166"/>
                  <a:pt x="76200" y="1164167"/>
                  <a:pt x="88900" y="1168400"/>
                </a:cubicBezTo>
                <a:cubicBezTo>
                  <a:pt x="105833" y="1181100"/>
                  <a:pt x="121322" y="1195998"/>
                  <a:pt x="139700" y="1206500"/>
                </a:cubicBezTo>
                <a:cubicBezTo>
                  <a:pt x="153871" y="1214598"/>
                  <a:pt x="217603" y="1229151"/>
                  <a:pt x="228600" y="1231900"/>
                </a:cubicBezTo>
                <a:cubicBezTo>
                  <a:pt x="304800" y="1227667"/>
                  <a:pt x="381226" y="1226436"/>
                  <a:pt x="457200" y="1219200"/>
                </a:cubicBezTo>
                <a:cubicBezTo>
                  <a:pt x="500584" y="1215068"/>
                  <a:pt x="538152" y="1172374"/>
                  <a:pt x="571500" y="1155700"/>
                </a:cubicBezTo>
                <a:cubicBezTo>
                  <a:pt x="605367" y="1138767"/>
                  <a:pt x="635971" y="1112326"/>
                  <a:pt x="673100" y="1104900"/>
                </a:cubicBezTo>
                <a:cubicBezTo>
                  <a:pt x="716748" y="1096170"/>
                  <a:pt x="745551" y="1091457"/>
                  <a:pt x="787400" y="1079500"/>
                </a:cubicBezTo>
                <a:cubicBezTo>
                  <a:pt x="831647" y="1066858"/>
                  <a:pt x="835481" y="1058325"/>
                  <a:pt x="889000" y="1054100"/>
                </a:cubicBezTo>
                <a:cubicBezTo>
                  <a:pt x="1028522" y="1043085"/>
                  <a:pt x="1168400" y="1037167"/>
                  <a:pt x="1308100" y="1028700"/>
                </a:cubicBezTo>
                <a:cubicBezTo>
                  <a:pt x="1398780" y="998473"/>
                  <a:pt x="1362023" y="1018152"/>
                  <a:pt x="1422400" y="977900"/>
                </a:cubicBezTo>
                <a:cubicBezTo>
                  <a:pt x="1462052" y="858945"/>
                  <a:pt x="1397094" y="1034885"/>
                  <a:pt x="1473200" y="901700"/>
                </a:cubicBezTo>
                <a:cubicBezTo>
                  <a:pt x="1481860" y="886545"/>
                  <a:pt x="1481105" y="867683"/>
                  <a:pt x="1485900" y="850900"/>
                </a:cubicBezTo>
                <a:cubicBezTo>
                  <a:pt x="1489578" y="838028"/>
                  <a:pt x="1494367" y="825500"/>
                  <a:pt x="1498600" y="812800"/>
                </a:cubicBezTo>
                <a:cubicBezTo>
                  <a:pt x="1494367" y="749300"/>
                  <a:pt x="1494900" y="685301"/>
                  <a:pt x="1485900" y="622300"/>
                </a:cubicBezTo>
                <a:cubicBezTo>
                  <a:pt x="1482114" y="595795"/>
                  <a:pt x="1460500" y="546100"/>
                  <a:pt x="1460500" y="546100"/>
                </a:cubicBezTo>
                <a:cubicBezTo>
                  <a:pt x="1446609" y="407186"/>
                  <a:pt x="1430867" y="465667"/>
                  <a:pt x="1384300" y="40640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22400" y="3302000"/>
            <a:ext cx="128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th</a:t>
            </a:r>
            <a:r>
              <a:rPr lang="en-US"/>
              <a:t> moment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5700" y="3302000"/>
            <a:ext cx="126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moment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9000" y="3302000"/>
            <a:ext cx="131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3200" y="235459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…</a:t>
            </a:r>
          </a:p>
        </p:txBody>
      </p:sp>
      <p:cxnSp>
        <p:nvCxnSpPr>
          <p:cNvPr id="18" name="Straight Arrow Connector 17"/>
          <p:cNvCxnSpPr>
            <a:stCxn id="10" idx="18"/>
            <a:endCxn id="10" idx="33"/>
          </p:cNvCxnSpPr>
          <p:nvPr/>
        </p:nvCxnSpPr>
        <p:spPr>
          <a:xfrm>
            <a:off x="5867400" y="2432050"/>
            <a:ext cx="1498600" cy="3810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6"/>
            <a:endCxn id="10" idx="4"/>
          </p:cNvCxnSpPr>
          <p:nvPr/>
        </p:nvCxnSpPr>
        <p:spPr>
          <a:xfrm flipV="1">
            <a:off x="6540500" y="2101850"/>
            <a:ext cx="266700" cy="10033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064000" y="2476500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49300" y="4559300"/>
            <a:ext cx="850900" cy="1135817"/>
          </a:xfrm>
          <a:custGeom>
            <a:avLst/>
            <a:gdLst>
              <a:gd name="connsiteX0" fmla="*/ 850900 w 850900"/>
              <a:gd name="connsiteY0" fmla="*/ 0 h 1135817"/>
              <a:gd name="connsiteX1" fmla="*/ 469900 w 850900"/>
              <a:gd name="connsiteY1" fmla="*/ 38100 h 1135817"/>
              <a:gd name="connsiteX2" fmla="*/ 279400 w 850900"/>
              <a:gd name="connsiteY2" fmla="*/ 114300 h 1135817"/>
              <a:gd name="connsiteX3" fmla="*/ 177800 w 850900"/>
              <a:gd name="connsiteY3" fmla="*/ 152400 h 1135817"/>
              <a:gd name="connsiteX4" fmla="*/ 50800 w 850900"/>
              <a:gd name="connsiteY4" fmla="*/ 241300 h 1135817"/>
              <a:gd name="connsiteX5" fmla="*/ 12700 w 850900"/>
              <a:gd name="connsiteY5" fmla="*/ 317500 h 1135817"/>
              <a:gd name="connsiteX6" fmla="*/ 0 w 850900"/>
              <a:gd name="connsiteY6" fmla="*/ 368300 h 1135817"/>
              <a:gd name="connsiteX7" fmla="*/ 25400 w 850900"/>
              <a:gd name="connsiteY7" fmla="*/ 685800 h 1135817"/>
              <a:gd name="connsiteX8" fmla="*/ 63500 w 850900"/>
              <a:gd name="connsiteY8" fmla="*/ 736600 h 1135817"/>
              <a:gd name="connsiteX9" fmla="*/ 76200 w 850900"/>
              <a:gd name="connsiteY9" fmla="*/ 774700 h 1135817"/>
              <a:gd name="connsiteX10" fmla="*/ 114300 w 850900"/>
              <a:gd name="connsiteY10" fmla="*/ 825500 h 1135817"/>
              <a:gd name="connsiteX11" fmla="*/ 139700 w 850900"/>
              <a:gd name="connsiteY11" fmla="*/ 876300 h 1135817"/>
              <a:gd name="connsiteX12" fmla="*/ 152400 w 850900"/>
              <a:gd name="connsiteY12" fmla="*/ 914400 h 1135817"/>
              <a:gd name="connsiteX13" fmla="*/ 190500 w 850900"/>
              <a:gd name="connsiteY13" fmla="*/ 965200 h 1135817"/>
              <a:gd name="connsiteX14" fmla="*/ 215900 w 850900"/>
              <a:gd name="connsiteY14" fmla="*/ 1016000 h 1135817"/>
              <a:gd name="connsiteX15" fmla="*/ 279400 w 850900"/>
              <a:gd name="connsiteY15" fmla="*/ 1054100 h 1135817"/>
              <a:gd name="connsiteX16" fmla="*/ 317500 w 850900"/>
              <a:gd name="connsiteY16" fmla="*/ 1079500 h 1135817"/>
              <a:gd name="connsiteX17" fmla="*/ 355600 w 850900"/>
              <a:gd name="connsiteY17" fmla="*/ 1092200 h 1135817"/>
              <a:gd name="connsiteX18" fmla="*/ 482600 w 850900"/>
              <a:gd name="connsiteY18" fmla="*/ 1130300 h 1135817"/>
              <a:gd name="connsiteX19" fmla="*/ 698500 w 850900"/>
              <a:gd name="connsiteY19" fmla="*/ 1117600 h 1135817"/>
              <a:gd name="connsiteX20" fmla="*/ 723900 w 850900"/>
              <a:gd name="connsiteY20" fmla="*/ 1079500 h 1135817"/>
              <a:gd name="connsiteX21" fmla="*/ 736600 w 850900"/>
              <a:gd name="connsiteY21" fmla="*/ 558800 h 1135817"/>
              <a:gd name="connsiteX22" fmla="*/ 749300 w 850900"/>
              <a:gd name="connsiteY22" fmla="*/ 406400 h 1135817"/>
              <a:gd name="connsiteX23" fmla="*/ 762000 w 850900"/>
              <a:gd name="connsiteY23" fmla="*/ 355600 h 1135817"/>
              <a:gd name="connsiteX24" fmla="*/ 774700 w 850900"/>
              <a:gd name="connsiteY24" fmla="*/ 228600 h 1135817"/>
              <a:gd name="connsiteX25" fmla="*/ 850900 w 850900"/>
              <a:gd name="connsiteY25" fmla="*/ 0 h 113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50900" h="1135817">
                <a:moveTo>
                  <a:pt x="850900" y="0"/>
                </a:moveTo>
                <a:cubicBezTo>
                  <a:pt x="723900" y="12700"/>
                  <a:pt x="595797" y="17117"/>
                  <a:pt x="469900" y="38100"/>
                </a:cubicBezTo>
                <a:cubicBezTo>
                  <a:pt x="241474" y="76171"/>
                  <a:pt x="379598" y="64201"/>
                  <a:pt x="279400" y="114300"/>
                </a:cubicBezTo>
                <a:cubicBezTo>
                  <a:pt x="143352" y="182324"/>
                  <a:pt x="383699" y="40091"/>
                  <a:pt x="177800" y="152400"/>
                </a:cubicBezTo>
                <a:cubicBezTo>
                  <a:pt x="168672" y="157379"/>
                  <a:pt x="67304" y="224796"/>
                  <a:pt x="50800" y="241300"/>
                </a:cubicBezTo>
                <a:cubicBezTo>
                  <a:pt x="28536" y="263564"/>
                  <a:pt x="20963" y="288578"/>
                  <a:pt x="12700" y="317500"/>
                </a:cubicBezTo>
                <a:cubicBezTo>
                  <a:pt x="7905" y="334283"/>
                  <a:pt x="4233" y="351367"/>
                  <a:pt x="0" y="368300"/>
                </a:cubicBezTo>
                <a:cubicBezTo>
                  <a:pt x="8467" y="474133"/>
                  <a:pt x="7361" y="581172"/>
                  <a:pt x="25400" y="685800"/>
                </a:cubicBezTo>
                <a:cubicBezTo>
                  <a:pt x="28996" y="706659"/>
                  <a:pt x="52998" y="718222"/>
                  <a:pt x="63500" y="736600"/>
                </a:cubicBezTo>
                <a:cubicBezTo>
                  <a:pt x="70142" y="748223"/>
                  <a:pt x="69558" y="763077"/>
                  <a:pt x="76200" y="774700"/>
                </a:cubicBezTo>
                <a:cubicBezTo>
                  <a:pt x="86702" y="793078"/>
                  <a:pt x="103082" y="807551"/>
                  <a:pt x="114300" y="825500"/>
                </a:cubicBezTo>
                <a:cubicBezTo>
                  <a:pt x="124334" y="841554"/>
                  <a:pt x="132242" y="858899"/>
                  <a:pt x="139700" y="876300"/>
                </a:cubicBezTo>
                <a:cubicBezTo>
                  <a:pt x="144973" y="888605"/>
                  <a:pt x="145758" y="902777"/>
                  <a:pt x="152400" y="914400"/>
                </a:cubicBezTo>
                <a:cubicBezTo>
                  <a:pt x="162902" y="932778"/>
                  <a:pt x="179282" y="947251"/>
                  <a:pt x="190500" y="965200"/>
                </a:cubicBezTo>
                <a:cubicBezTo>
                  <a:pt x="200534" y="981254"/>
                  <a:pt x="202513" y="1002613"/>
                  <a:pt x="215900" y="1016000"/>
                </a:cubicBezTo>
                <a:cubicBezTo>
                  <a:pt x="233354" y="1033454"/>
                  <a:pt x="258468" y="1041017"/>
                  <a:pt x="279400" y="1054100"/>
                </a:cubicBezTo>
                <a:cubicBezTo>
                  <a:pt x="292343" y="1062190"/>
                  <a:pt x="303848" y="1072674"/>
                  <a:pt x="317500" y="1079500"/>
                </a:cubicBezTo>
                <a:cubicBezTo>
                  <a:pt x="329474" y="1085487"/>
                  <a:pt x="342778" y="1088353"/>
                  <a:pt x="355600" y="1092200"/>
                </a:cubicBezTo>
                <a:cubicBezTo>
                  <a:pt x="500988" y="1135817"/>
                  <a:pt x="396317" y="1101539"/>
                  <a:pt x="482600" y="1130300"/>
                </a:cubicBezTo>
                <a:cubicBezTo>
                  <a:pt x="554567" y="1126067"/>
                  <a:pt x="627955" y="1132452"/>
                  <a:pt x="698500" y="1117600"/>
                </a:cubicBezTo>
                <a:cubicBezTo>
                  <a:pt x="713436" y="1114456"/>
                  <a:pt x="722862" y="1094728"/>
                  <a:pt x="723900" y="1079500"/>
                </a:cubicBezTo>
                <a:cubicBezTo>
                  <a:pt x="735710" y="906284"/>
                  <a:pt x="730053" y="732295"/>
                  <a:pt x="736600" y="558800"/>
                </a:cubicBezTo>
                <a:cubicBezTo>
                  <a:pt x="738522" y="507860"/>
                  <a:pt x="742977" y="456982"/>
                  <a:pt x="749300" y="406400"/>
                </a:cubicBezTo>
                <a:cubicBezTo>
                  <a:pt x="751465" y="389080"/>
                  <a:pt x="759131" y="372817"/>
                  <a:pt x="762000" y="355600"/>
                </a:cubicBezTo>
                <a:cubicBezTo>
                  <a:pt x="775750" y="273099"/>
                  <a:pt x="774700" y="281308"/>
                  <a:pt x="774700" y="228600"/>
                </a:cubicBezTo>
                <a:lnTo>
                  <a:pt x="85090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727200" y="4471202"/>
            <a:ext cx="511682" cy="1205698"/>
          </a:xfrm>
          <a:custGeom>
            <a:avLst/>
            <a:gdLst>
              <a:gd name="connsiteX0" fmla="*/ 127000 w 511682"/>
              <a:gd name="connsiteY0" fmla="*/ 113498 h 1205698"/>
              <a:gd name="connsiteX1" fmla="*/ 101600 w 511682"/>
              <a:gd name="connsiteY1" fmla="*/ 278598 h 1205698"/>
              <a:gd name="connsiteX2" fmla="*/ 50800 w 511682"/>
              <a:gd name="connsiteY2" fmla="*/ 354798 h 1205698"/>
              <a:gd name="connsiteX3" fmla="*/ 25400 w 511682"/>
              <a:gd name="connsiteY3" fmla="*/ 481798 h 1205698"/>
              <a:gd name="connsiteX4" fmla="*/ 0 w 511682"/>
              <a:gd name="connsiteY4" fmla="*/ 519898 h 1205698"/>
              <a:gd name="connsiteX5" fmla="*/ 25400 w 511682"/>
              <a:gd name="connsiteY5" fmla="*/ 672298 h 1205698"/>
              <a:gd name="connsiteX6" fmla="*/ 50800 w 511682"/>
              <a:gd name="connsiteY6" fmla="*/ 748498 h 1205698"/>
              <a:gd name="connsiteX7" fmla="*/ 76200 w 511682"/>
              <a:gd name="connsiteY7" fmla="*/ 1040598 h 1205698"/>
              <a:gd name="connsiteX8" fmla="*/ 101600 w 511682"/>
              <a:gd name="connsiteY8" fmla="*/ 1167598 h 1205698"/>
              <a:gd name="connsiteX9" fmla="*/ 139700 w 511682"/>
              <a:gd name="connsiteY9" fmla="*/ 1205698 h 1205698"/>
              <a:gd name="connsiteX10" fmla="*/ 292100 w 511682"/>
              <a:gd name="connsiteY10" fmla="*/ 1180298 h 1205698"/>
              <a:gd name="connsiteX11" fmla="*/ 342900 w 511682"/>
              <a:gd name="connsiteY11" fmla="*/ 1065998 h 1205698"/>
              <a:gd name="connsiteX12" fmla="*/ 355600 w 511682"/>
              <a:gd name="connsiteY12" fmla="*/ 1027898 h 1205698"/>
              <a:gd name="connsiteX13" fmla="*/ 381000 w 511682"/>
              <a:gd name="connsiteY13" fmla="*/ 850098 h 1205698"/>
              <a:gd name="connsiteX14" fmla="*/ 393700 w 511682"/>
              <a:gd name="connsiteY14" fmla="*/ 799298 h 1205698"/>
              <a:gd name="connsiteX15" fmla="*/ 406400 w 511682"/>
              <a:gd name="connsiteY15" fmla="*/ 710398 h 1205698"/>
              <a:gd name="connsiteX16" fmla="*/ 419100 w 511682"/>
              <a:gd name="connsiteY16" fmla="*/ 672298 h 1205698"/>
              <a:gd name="connsiteX17" fmla="*/ 444500 w 511682"/>
              <a:gd name="connsiteY17" fmla="*/ 532598 h 1205698"/>
              <a:gd name="connsiteX18" fmla="*/ 469900 w 511682"/>
              <a:gd name="connsiteY18" fmla="*/ 481798 h 1205698"/>
              <a:gd name="connsiteX19" fmla="*/ 482600 w 511682"/>
              <a:gd name="connsiteY19" fmla="*/ 418298 h 1205698"/>
              <a:gd name="connsiteX20" fmla="*/ 508000 w 511682"/>
              <a:gd name="connsiteY20" fmla="*/ 380198 h 1205698"/>
              <a:gd name="connsiteX21" fmla="*/ 495300 w 511682"/>
              <a:gd name="connsiteY21" fmla="*/ 126198 h 1205698"/>
              <a:gd name="connsiteX22" fmla="*/ 482600 w 511682"/>
              <a:gd name="connsiteY22" fmla="*/ 88098 h 1205698"/>
              <a:gd name="connsiteX23" fmla="*/ 355600 w 511682"/>
              <a:gd name="connsiteY23" fmla="*/ 11898 h 1205698"/>
              <a:gd name="connsiteX24" fmla="*/ 152400 w 511682"/>
              <a:gd name="connsiteY24" fmla="*/ 24598 h 1205698"/>
              <a:gd name="connsiteX25" fmla="*/ 127000 w 511682"/>
              <a:gd name="connsiteY25" fmla="*/ 113498 h 120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1682" h="1205698">
                <a:moveTo>
                  <a:pt x="127000" y="113498"/>
                </a:moveTo>
                <a:cubicBezTo>
                  <a:pt x="118533" y="155831"/>
                  <a:pt x="111631" y="256530"/>
                  <a:pt x="101600" y="278598"/>
                </a:cubicBezTo>
                <a:cubicBezTo>
                  <a:pt x="88968" y="306389"/>
                  <a:pt x="50800" y="354798"/>
                  <a:pt x="50800" y="354798"/>
                </a:cubicBezTo>
                <a:cubicBezTo>
                  <a:pt x="46120" y="387560"/>
                  <a:pt x="43133" y="446332"/>
                  <a:pt x="25400" y="481798"/>
                </a:cubicBezTo>
                <a:cubicBezTo>
                  <a:pt x="18574" y="495450"/>
                  <a:pt x="8467" y="507198"/>
                  <a:pt x="0" y="519898"/>
                </a:cubicBezTo>
                <a:cubicBezTo>
                  <a:pt x="8467" y="570698"/>
                  <a:pt x="14228" y="622024"/>
                  <a:pt x="25400" y="672298"/>
                </a:cubicBezTo>
                <a:cubicBezTo>
                  <a:pt x="31208" y="698434"/>
                  <a:pt x="50800" y="748498"/>
                  <a:pt x="50800" y="748498"/>
                </a:cubicBezTo>
                <a:cubicBezTo>
                  <a:pt x="59267" y="845865"/>
                  <a:pt x="60133" y="944194"/>
                  <a:pt x="76200" y="1040598"/>
                </a:cubicBezTo>
                <a:cubicBezTo>
                  <a:pt x="76973" y="1045233"/>
                  <a:pt x="92685" y="1151996"/>
                  <a:pt x="101600" y="1167598"/>
                </a:cubicBezTo>
                <a:cubicBezTo>
                  <a:pt x="110511" y="1183192"/>
                  <a:pt x="127000" y="1192998"/>
                  <a:pt x="139700" y="1205698"/>
                </a:cubicBezTo>
                <a:cubicBezTo>
                  <a:pt x="190500" y="1197231"/>
                  <a:pt x="244283" y="1199425"/>
                  <a:pt x="292100" y="1180298"/>
                </a:cubicBezTo>
                <a:cubicBezTo>
                  <a:pt x="334506" y="1163336"/>
                  <a:pt x="334866" y="1098135"/>
                  <a:pt x="342900" y="1065998"/>
                </a:cubicBezTo>
                <a:cubicBezTo>
                  <a:pt x="346147" y="1053011"/>
                  <a:pt x="352696" y="1040966"/>
                  <a:pt x="355600" y="1027898"/>
                </a:cubicBezTo>
                <a:cubicBezTo>
                  <a:pt x="371589" y="955949"/>
                  <a:pt x="368184" y="926994"/>
                  <a:pt x="381000" y="850098"/>
                </a:cubicBezTo>
                <a:cubicBezTo>
                  <a:pt x="383869" y="832881"/>
                  <a:pt x="390578" y="816471"/>
                  <a:pt x="393700" y="799298"/>
                </a:cubicBezTo>
                <a:cubicBezTo>
                  <a:pt x="399055" y="769847"/>
                  <a:pt x="400529" y="739751"/>
                  <a:pt x="406400" y="710398"/>
                </a:cubicBezTo>
                <a:cubicBezTo>
                  <a:pt x="409025" y="697271"/>
                  <a:pt x="416196" y="685366"/>
                  <a:pt x="419100" y="672298"/>
                </a:cubicBezTo>
                <a:cubicBezTo>
                  <a:pt x="423365" y="653107"/>
                  <a:pt x="436796" y="555710"/>
                  <a:pt x="444500" y="532598"/>
                </a:cubicBezTo>
                <a:cubicBezTo>
                  <a:pt x="450487" y="514637"/>
                  <a:pt x="461433" y="498731"/>
                  <a:pt x="469900" y="481798"/>
                </a:cubicBezTo>
                <a:cubicBezTo>
                  <a:pt x="474133" y="460631"/>
                  <a:pt x="475021" y="438509"/>
                  <a:pt x="482600" y="418298"/>
                </a:cubicBezTo>
                <a:cubicBezTo>
                  <a:pt x="487959" y="404006"/>
                  <a:pt x="507337" y="395447"/>
                  <a:pt x="508000" y="380198"/>
                </a:cubicBezTo>
                <a:cubicBezTo>
                  <a:pt x="511682" y="295506"/>
                  <a:pt x="502644" y="210652"/>
                  <a:pt x="495300" y="126198"/>
                </a:cubicBezTo>
                <a:cubicBezTo>
                  <a:pt x="494140" y="112861"/>
                  <a:pt x="492066" y="97564"/>
                  <a:pt x="482600" y="88098"/>
                </a:cubicBezTo>
                <a:cubicBezTo>
                  <a:pt x="451949" y="57447"/>
                  <a:pt x="395687" y="31941"/>
                  <a:pt x="355600" y="11898"/>
                </a:cubicBezTo>
                <a:cubicBezTo>
                  <a:pt x="287867" y="16131"/>
                  <a:pt x="215651" y="0"/>
                  <a:pt x="152400" y="24598"/>
                </a:cubicBezTo>
                <a:cubicBezTo>
                  <a:pt x="127447" y="34302"/>
                  <a:pt x="135467" y="71165"/>
                  <a:pt x="127000" y="113498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864033" y="4432300"/>
            <a:ext cx="1333317" cy="1181100"/>
          </a:xfrm>
          <a:custGeom>
            <a:avLst/>
            <a:gdLst>
              <a:gd name="connsiteX0" fmla="*/ 1301567 w 1333317"/>
              <a:gd name="connsiteY0" fmla="*/ 330200 h 1181100"/>
              <a:gd name="connsiteX1" fmla="*/ 1072967 w 1333317"/>
              <a:gd name="connsiteY1" fmla="*/ 190500 h 1181100"/>
              <a:gd name="connsiteX2" fmla="*/ 895167 w 1333317"/>
              <a:gd name="connsiteY2" fmla="*/ 101600 h 1181100"/>
              <a:gd name="connsiteX3" fmla="*/ 704667 w 1333317"/>
              <a:gd name="connsiteY3" fmla="*/ 38100 h 1181100"/>
              <a:gd name="connsiteX4" fmla="*/ 666567 w 1333317"/>
              <a:gd name="connsiteY4" fmla="*/ 25400 h 1181100"/>
              <a:gd name="connsiteX5" fmla="*/ 615767 w 1333317"/>
              <a:gd name="connsiteY5" fmla="*/ 0 h 1181100"/>
              <a:gd name="connsiteX6" fmla="*/ 450667 w 1333317"/>
              <a:gd name="connsiteY6" fmla="*/ 25400 h 1181100"/>
              <a:gd name="connsiteX7" fmla="*/ 412567 w 1333317"/>
              <a:gd name="connsiteY7" fmla="*/ 63500 h 1181100"/>
              <a:gd name="connsiteX8" fmla="*/ 336367 w 1333317"/>
              <a:gd name="connsiteY8" fmla="*/ 127000 h 1181100"/>
              <a:gd name="connsiteX9" fmla="*/ 272867 w 1333317"/>
              <a:gd name="connsiteY9" fmla="*/ 203200 h 1181100"/>
              <a:gd name="connsiteX10" fmla="*/ 234767 w 1333317"/>
              <a:gd name="connsiteY10" fmla="*/ 368300 h 1181100"/>
              <a:gd name="connsiteX11" fmla="*/ 222067 w 1333317"/>
              <a:gd name="connsiteY11" fmla="*/ 508000 h 1181100"/>
              <a:gd name="connsiteX12" fmla="*/ 69667 w 1333317"/>
              <a:gd name="connsiteY12" fmla="*/ 647700 h 1181100"/>
              <a:gd name="connsiteX13" fmla="*/ 31567 w 1333317"/>
              <a:gd name="connsiteY13" fmla="*/ 685800 h 1181100"/>
              <a:gd name="connsiteX14" fmla="*/ 31567 w 1333317"/>
              <a:gd name="connsiteY14" fmla="*/ 914400 h 1181100"/>
              <a:gd name="connsiteX15" fmla="*/ 44267 w 1333317"/>
              <a:gd name="connsiteY15" fmla="*/ 965200 h 1181100"/>
              <a:gd name="connsiteX16" fmla="*/ 95067 w 1333317"/>
              <a:gd name="connsiteY16" fmla="*/ 1016000 h 1181100"/>
              <a:gd name="connsiteX17" fmla="*/ 171267 w 1333317"/>
              <a:gd name="connsiteY17" fmla="*/ 1092200 h 1181100"/>
              <a:gd name="connsiteX18" fmla="*/ 336367 w 1333317"/>
              <a:gd name="connsiteY18" fmla="*/ 1117600 h 1181100"/>
              <a:gd name="connsiteX19" fmla="*/ 374467 w 1333317"/>
              <a:gd name="connsiteY19" fmla="*/ 1130300 h 1181100"/>
              <a:gd name="connsiteX20" fmla="*/ 437967 w 1333317"/>
              <a:gd name="connsiteY20" fmla="*/ 1155700 h 1181100"/>
              <a:gd name="connsiteX21" fmla="*/ 552267 w 1333317"/>
              <a:gd name="connsiteY21" fmla="*/ 1181100 h 1181100"/>
              <a:gd name="connsiteX22" fmla="*/ 730067 w 1333317"/>
              <a:gd name="connsiteY22" fmla="*/ 1168400 h 1181100"/>
              <a:gd name="connsiteX23" fmla="*/ 780867 w 1333317"/>
              <a:gd name="connsiteY23" fmla="*/ 1155700 h 1181100"/>
              <a:gd name="connsiteX24" fmla="*/ 882467 w 1333317"/>
              <a:gd name="connsiteY24" fmla="*/ 1143000 h 1181100"/>
              <a:gd name="connsiteX25" fmla="*/ 971367 w 1333317"/>
              <a:gd name="connsiteY25" fmla="*/ 1104900 h 1181100"/>
              <a:gd name="connsiteX26" fmla="*/ 1009467 w 1333317"/>
              <a:gd name="connsiteY26" fmla="*/ 1066800 h 1181100"/>
              <a:gd name="connsiteX27" fmla="*/ 1047567 w 1333317"/>
              <a:gd name="connsiteY27" fmla="*/ 1041400 h 1181100"/>
              <a:gd name="connsiteX28" fmla="*/ 1085667 w 1333317"/>
              <a:gd name="connsiteY28" fmla="*/ 1003300 h 1181100"/>
              <a:gd name="connsiteX29" fmla="*/ 1123767 w 1333317"/>
              <a:gd name="connsiteY29" fmla="*/ 977900 h 1181100"/>
              <a:gd name="connsiteX30" fmla="*/ 1199967 w 1333317"/>
              <a:gd name="connsiteY30" fmla="*/ 876300 h 1181100"/>
              <a:gd name="connsiteX31" fmla="*/ 1225367 w 1333317"/>
              <a:gd name="connsiteY31" fmla="*/ 736600 h 1181100"/>
              <a:gd name="connsiteX32" fmla="*/ 1238067 w 1333317"/>
              <a:gd name="connsiteY32" fmla="*/ 698500 h 1181100"/>
              <a:gd name="connsiteX33" fmla="*/ 1250767 w 1333317"/>
              <a:gd name="connsiteY33" fmla="*/ 647700 h 1181100"/>
              <a:gd name="connsiteX34" fmla="*/ 1263467 w 1333317"/>
              <a:gd name="connsiteY34" fmla="*/ 609600 h 1181100"/>
              <a:gd name="connsiteX35" fmla="*/ 1301567 w 1333317"/>
              <a:gd name="connsiteY35" fmla="*/ 3302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33317" h="1181100">
                <a:moveTo>
                  <a:pt x="1301567" y="330200"/>
                </a:moveTo>
                <a:cubicBezTo>
                  <a:pt x="1269817" y="260350"/>
                  <a:pt x="1329745" y="348517"/>
                  <a:pt x="1072967" y="190500"/>
                </a:cubicBezTo>
                <a:cubicBezTo>
                  <a:pt x="1016534" y="155772"/>
                  <a:pt x="958029" y="122554"/>
                  <a:pt x="895167" y="101600"/>
                </a:cubicBezTo>
                <a:lnTo>
                  <a:pt x="704667" y="38100"/>
                </a:lnTo>
                <a:cubicBezTo>
                  <a:pt x="691967" y="33867"/>
                  <a:pt x="678541" y="31387"/>
                  <a:pt x="666567" y="25400"/>
                </a:cubicBezTo>
                <a:lnTo>
                  <a:pt x="615767" y="0"/>
                </a:lnTo>
                <a:cubicBezTo>
                  <a:pt x="560734" y="8467"/>
                  <a:pt x="503813" y="8792"/>
                  <a:pt x="450667" y="25400"/>
                </a:cubicBezTo>
                <a:cubicBezTo>
                  <a:pt x="433524" y="30757"/>
                  <a:pt x="426365" y="52002"/>
                  <a:pt x="412567" y="63500"/>
                </a:cubicBezTo>
                <a:cubicBezTo>
                  <a:pt x="358076" y="108909"/>
                  <a:pt x="386962" y="66286"/>
                  <a:pt x="336367" y="127000"/>
                </a:cubicBezTo>
                <a:cubicBezTo>
                  <a:pt x="247960" y="233088"/>
                  <a:pt x="384177" y="91890"/>
                  <a:pt x="272867" y="203200"/>
                </a:cubicBezTo>
                <a:cubicBezTo>
                  <a:pt x="261306" y="249443"/>
                  <a:pt x="240239" y="331817"/>
                  <a:pt x="234767" y="368300"/>
                </a:cubicBezTo>
                <a:cubicBezTo>
                  <a:pt x="227831" y="414541"/>
                  <a:pt x="242978" y="466178"/>
                  <a:pt x="222067" y="508000"/>
                </a:cubicBezTo>
                <a:cubicBezTo>
                  <a:pt x="162374" y="627386"/>
                  <a:pt x="134073" y="594029"/>
                  <a:pt x="69667" y="647700"/>
                </a:cubicBezTo>
                <a:cubicBezTo>
                  <a:pt x="55869" y="659198"/>
                  <a:pt x="44267" y="673100"/>
                  <a:pt x="31567" y="685800"/>
                </a:cubicBezTo>
                <a:cubicBezTo>
                  <a:pt x="0" y="780502"/>
                  <a:pt x="11997" y="728482"/>
                  <a:pt x="31567" y="914400"/>
                </a:cubicBezTo>
                <a:cubicBezTo>
                  <a:pt x="33394" y="931759"/>
                  <a:pt x="35016" y="950399"/>
                  <a:pt x="44267" y="965200"/>
                </a:cubicBezTo>
                <a:cubicBezTo>
                  <a:pt x="56959" y="985507"/>
                  <a:pt x="79298" y="997978"/>
                  <a:pt x="95067" y="1016000"/>
                </a:cubicBezTo>
                <a:cubicBezTo>
                  <a:pt x="129175" y="1054980"/>
                  <a:pt x="125038" y="1072388"/>
                  <a:pt x="171267" y="1092200"/>
                </a:cubicBezTo>
                <a:cubicBezTo>
                  <a:pt x="209763" y="1108698"/>
                  <a:pt x="313421" y="1115050"/>
                  <a:pt x="336367" y="1117600"/>
                </a:cubicBezTo>
                <a:cubicBezTo>
                  <a:pt x="349067" y="1121833"/>
                  <a:pt x="361932" y="1125600"/>
                  <a:pt x="374467" y="1130300"/>
                </a:cubicBezTo>
                <a:cubicBezTo>
                  <a:pt x="395813" y="1138305"/>
                  <a:pt x="416340" y="1148491"/>
                  <a:pt x="437967" y="1155700"/>
                </a:cubicBezTo>
                <a:cubicBezTo>
                  <a:pt x="464870" y="1164668"/>
                  <a:pt x="527103" y="1176067"/>
                  <a:pt x="552267" y="1181100"/>
                </a:cubicBezTo>
                <a:cubicBezTo>
                  <a:pt x="611534" y="1176867"/>
                  <a:pt x="671013" y="1174962"/>
                  <a:pt x="730067" y="1168400"/>
                </a:cubicBezTo>
                <a:cubicBezTo>
                  <a:pt x="747415" y="1166472"/>
                  <a:pt x="763650" y="1158569"/>
                  <a:pt x="780867" y="1155700"/>
                </a:cubicBezTo>
                <a:cubicBezTo>
                  <a:pt x="814533" y="1150089"/>
                  <a:pt x="848600" y="1147233"/>
                  <a:pt x="882467" y="1143000"/>
                </a:cubicBezTo>
                <a:cubicBezTo>
                  <a:pt x="913559" y="1132636"/>
                  <a:pt x="943904" y="1124517"/>
                  <a:pt x="971367" y="1104900"/>
                </a:cubicBezTo>
                <a:cubicBezTo>
                  <a:pt x="985982" y="1094461"/>
                  <a:pt x="995669" y="1078298"/>
                  <a:pt x="1009467" y="1066800"/>
                </a:cubicBezTo>
                <a:cubicBezTo>
                  <a:pt x="1021193" y="1057029"/>
                  <a:pt x="1035841" y="1051171"/>
                  <a:pt x="1047567" y="1041400"/>
                </a:cubicBezTo>
                <a:cubicBezTo>
                  <a:pt x="1061365" y="1029902"/>
                  <a:pt x="1071869" y="1014798"/>
                  <a:pt x="1085667" y="1003300"/>
                </a:cubicBezTo>
                <a:cubicBezTo>
                  <a:pt x="1097393" y="993529"/>
                  <a:pt x="1113556" y="989245"/>
                  <a:pt x="1123767" y="977900"/>
                </a:cubicBezTo>
                <a:cubicBezTo>
                  <a:pt x="1152087" y="946434"/>
                  <a:pt x="1199967" y="876300"/>
                  <a:pt x="1199967" y="876300"/>
                </a:cubicBezTo>
                <a:cubicBezTo>
                  <a:pt x="1229093" y="788923"/>
                  <a:pt x="1196646" y="894565"/>
                  <a:pt x="1225367" y="736600"/>
                </a:cubicBezTo>
                <a:cubicBezTo>
                  <a:pt x="1227762" y="723429"/>
                  <a:pt x="1234389" y="711372"/>
                  <a:pt x="1238067" y="698500"/>
                </a:cubicBezTo>
                <a:cubicBezTo>
                  <a:pt x="1242862" y="681717"/>
                  <a:pt x="1245972" y="664483"/>
                  <a:pt x="1250767" y="647700"/>
                </a:cubicBezTo>
                <a:cubicBezTo>
                  <a:pt x="1254445" y="634828"/>
                  <a:pt x="1262972" y="622978"/>
                  <a:pt x="1263467" y="609600"/>
                </a:cubicBezTo>
                <a:cubicBezTo>
                  <a:pt x="1267227" y="508070"/>
                  <a:pt x="1333317" y="400050"/>
                  <a:pt x="1301567" y="33020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464000" y="4432300"/>
            <a:ext cx="739700" cy="1206500"/>
          </a:xfrm>
          <a:custGeom>
            <a:avLst/>
            <a:gdLst>
              <a:gd name="connsiteX0" fmla="*/ 104700 w 739700"/>
              <a:gd name="connsiteY0" fmla="*/ 69850 h 1216339"/>
              <a:gd name="connsiteX1" fmla="*/ 92000 w 739700"/>
              <a:gd name="connsiteY1" fmla="*/ 476250 h 1216339"/>
              <a:gd name="connsiteX2" fmla="*/ 79300 w 739700"/>
              <a:gd name="connsiteY2" fmla="*/ 514350 h 1216339"/>
              <a:gd name="connsiteX3" fmla="*/ 66600 w 739700"/>
              <a:gd name="connsiteY3" fmla="*/ 590550 h 1216339"/>
              <a:gd name="connsiteX4" fmla="*/ 41200 w 739700"/>
              <a:gd name="connsiteY4" fmla="*/ 666750 h 1216339"/>
              <a:gd name="connsiteX5" fmla="*/ 28500 w 739700"/>
              <a:gd name="connsiteY5" fmla="*/ 704850 h 1216339"/>
              <a:gd name="connsiteX6" fmla="*/ 15800 w 739700"/>
              <a:gd name="connsiteY6" fmla="*/ 742950 h 1216339"/>
              <a:gd name="connsiteX7" fmla="*/ 3100 w 739700"/>
              <a:gd name="connsiteY7" fmla="*/ 793750 h 1216339"/>
              <a:gd name="connsiteX8" fmla="*/ 15800 w 739700"/>
              <a:gd name="connsiteY8" fmla="*/ 1187450 h 1216339"/>
              <a:gd name="connsiteX9" fmla="*/ 53900 w 739700"/>
              <a:gd name="connsiteY9" fmla="*/ 1212850 h 1216339"/>
              <a:gd name="connsiteX10" fmla="*/ 231700 w 739700"/>
              <a:gd name="connsiteY10" fmla="*/ 1200150 h 1216339"/>
              <a:gd name="connsiteX11" fmla="*/ 295200 w 739700"/>
              <a:gd name="connsiteY11" fmla="*/ 1187450 h 1216339"/>
              <a:gd name="connsiteX12" fmla="*/ 320600 w 739700"/>
              <a:gd name="connsiteY12" fmla="*/ 1149350 h 1216339"/>
              <a:gd name="connsiteX13" fmla="*/ 358700 w 739700"/>
              <a:gd name="connsiteY13" fmla="*/ 1123950 h 1216339"/>
              <a:gd name="connsiteX14" fmla="*/ 384100 w 739700"/>
              <a:gd name="connsiteY14" fmla="*/ 1085850 h 1216339"/>
              <a:gd name="connsiteX15" fmla="*/ 422200 w 739700"/>
              <a:gd name="connsiteY15" fmla="*/ 1073150 h 1216339"/>
              <a:gd name="connsiteX16" fmla="*/ 511100 w 739700"/>
              <a:gd name="connsiteY16" fmla="*/ 1035050 h 1216339"/>
              <a:gd name="connsiteX17" fmla="*/ 536500 w 739700"/>
              <a:gd name="connsiteY17" fmla="*/ 996950 h 1216339"/>
              <a:gd name="connsiteX18" fmla="*/ 574600 w 739700"/>
              <a:gd name="connsiteY18" fmla="*/ 971550 h 1216339"/>
              <a:gd name="connsiteX19" fmla="*/ 625400 w 739700"/>
              <a:gd name="connsiteY19" fmla="*/ 895350 h 1216339"/>
              <a:gd name="connsiteX20" fmla="*/ 650800 w 739700"/>
              <a:gd name="connsiteY20" fmla="*/ 755650 h 1216339"/>
              <a:gd name="connsiteX21" fmla="*/ 676200 w 739700"/>
              <a:gd name="connsiteY21" fmla="*/ 654050 h 1216339"/>
              <a:gd name="connsiteX22" fmla="*/ 688900 w 739700"/>
              <a:gd name="connsiteY22" fmla="*/ 603250 h 1216339"/>
              <a:gd name="connsiteX23" fmla="*/ 714300 w 739700"/>
              <a:gd name="connsiteY23" fmla="*/ 438150 h 1216339"/>
              <a:gd name="connsiteX24" fmla="*/ 739700 w 739700"/>
              <a:gd name="connsiteY24" fmla="*/ 349250 h 1216339"/>
              <a:gd name="connsiteX25" fmla="*/ 727000 w 739700"/>
              <a:gd name="connsiteY25" fmla="*/ 298450 h 1216339"/>
              <a:gd name="connsiteX26" fmla="*/ 650800 w 739700"/>
              <a:gd name="connsiteY26" fmla="*/ 247650 h 1216339"/>
              <a:gd name="connsiteX27" fmla="*/ 612700 w 739700"/>
              <a:gd name="connsiteY27" fmla="*/ 222250 h 1216339"/>
              <a:gd name="connsiteX28" fmla="*/ 574600 w 739700"/>
              <a:gd name="connsiteY28" fmla="*/ 209550 h 1216339"/>
              <a:gd name="connsiteX29" fmla="*/ 536500 w 739700"/>
              <a:gd name="connsiteY29" fmla="*/ 184150 h 1216339"/>
              <a:gd name="connsiteX30" fmla="*/ 434900 w 739700"/>
              <a:gd name="connsiteY30" fmla="*/ 158750 h 1216339"/>
              <a:gd name="connsiteX31" fmla="*/ 358700 w 739700"/>
              <a:gd name="connsiteY31" fmla="*/ 133350 h 1216339"/>
              <a:gd name="connsiteX32" fmla="*/ 269800 w 739700"/>
              <a:gd name="connsiteY32" fmla="*/ 107950 h 1216339"/>
              <a:gd name="connsiteX33" fmla="*/ 231700 w 739700"/>
              <a:gd name="connsiteY33" fmla="*/ 82550 h 1216339"/>
              <a:gd name="connsiteX34" fmla="*/ 155500 w 739700"/>
              <a:gd name="connsiteY34" fmla="*/ 57150 h 1216339"/>
              <a:gd name="connsiteX35" fmla="*/ 104700 w 739700"/>
              <a:gd name="connsiteY35" fmla="*/ 69850 h 121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9700" h="1216339">
                <a:moveTo>
                  <a:pt x="104700" y="69850"/>
                </a:moveTo>
                <a:cubicBezTo>
                  <a:pt x="94117" y="139700"/>
                  <a:pt x="99732" y="340938"/>
                  <a:pt x="92000" y="476250"/>
                </a:cubicBezTo>
                <a:cubicBezTo>
                  <a:pt x="91236" y="489615"/>
                  <a:pt x="82204" y="501282"/>
                  <a:pt x="79300" y="514350"/>
                </a:cubicBezTo>
                <a:cubicBezTo>
                  <a:pt x="73714" y="539487"/>
                  <a:pt x="72845" y="565568"/>
                  <a:pt x="66600" y="590550"/>
                </a:cubicBezTo>
                <a:cubicBezTo>
                  <a:pt x="60106" y="616525"/>
                  <a:pt x="49667" y="641350"/>
                  <a:pt x="41200" y="666750"/>
                </a:cubicBezTo>
                <a:lnTo>
                  <a:pt x="28500" y="704850"/>
                </a:lnTo>
                <a:cubicBezTo>
                  <a:pt x="24267" y="717550"/>
                  <a:pt x="19047" y="729963"/>
                  <a:pt x="15800" y="742950"/>
                </a:cubicBezTo>
                <a:lnTo>
                  <a:pt x="3100" y="793750"/>
                </a:lnTo>
                <a:cubicBezTo>
                  <a:pt x="7333" y="924983"/>
                  <a:pt x="0" y="1057102"/>
                  <a:pt x="15800" y="1187450"/>
                </a:cubicBezTo>
                <a:cubicBezTo>
                  <a:pt x="17637" y="1202603"/>
                  <a:pt x="38663" y="1211954"/>
                  <a:pt x="53900" y="1212850"/>
                </a:cubicBezTo>
                <a:cubicBezTo>
                  <a:pt x="113215" y="1216339"/>
                  <a:pt x="172433" y="1204383"/>
                  <a:pt x="231700" y="1200150"/>
                </a:cubicBezTo>
                <a:cubicBezTo>
                  <a:pt x="252867" y="1195917"/>
                  <a:pt x="276458" y="1198160"/>
                  <a:pt x="295200" y="1187450"/>
                </a:cubicBezTo>
                <a:cubicBezTo>
                  <a:pt x="308452" y="1179877"/>
                  <a:pt x="309807" y="1160143"/>
                  <a:pt x="320600" y="1149350"/>
                </a:cubicBezTo>
                <a:cubicBezTo>
                  <a:pt x="331393" y="1138557"/>
                  <a:pt x="346000" y="1132417"/>
                  <a:pt x="358700" y="1123950"/>
                </a:cubicBezTo>
                <a:cubicBezTo>
                  <a:pt x="367167" y="1111250"/>
                  <a:pt x="372181" y="1095385"/>
                  <a:pt x="384100" y="1085850"/>
                </a:cubicBezTo>
                <a:cubicBezTo>
                  <a:pt x="394553" y="1077487"/>
                  <a:pt x="409895" y="1078423"/>
                  <a:pt x="422200" y="1073150"/>
                </a:cubicBezTo>
                <a:cubicBezTo>
                  <a:pt x="532054" y="1026070"/>
                  <a:pt x="421749" y="1064834"/>
                  <a:pt x="511100" y="1035050"/>
                </a:cubicBezTo>
                <a:cubicBezTo>
                  <a:pt x="519567" y="1022350"/>
                  <a:pt x="525707" y="1007743"/>
                  <a:pt x="536500" y="996950"/>
                </a:cubicBezTo>
                <a:cubicBezTo>
                  <a:pt x="547293" y="986157"/>
                  <a:pt x="564549" y="983037"/>
                  <a:pt x="574600" y="971550"/>
                </a:cubicBezTo>
                <a:cubicBezTo>
                  <a:pt x="594702" y="948576"/>
                  <a:pt x="625400" y="895350"/>
                  <a:pt x="625400" y="895350"/>
                </a:cubicBezTo>
                <a:cubicBezTo>
                  <a:pt x="633867" y="848783"/>
                  <a:pt x="641050" y="801965"/>
                  <a:pt x="650800" y="755650"/>
                </a:cubicBezTo>
                <a:cubicBezTo>
                  <a:pt x="657992" y="721490"/>
                  <a:pt x="667733" y="687917"/>
                  <a:pt x="676200" y="654050"/>
                </a:cubicBezTo>
                <a:cubicBezTo>
                  <a:pt x="680433" y="637117"/>
                  <a:pt x="686735" y="620570"/>
                  <a:pt x="688900" y="603250"/>
                </a:cubicBezTo>
                <a:cubicBezTo>
                  <a:pt x="696611" y="541558"/>
                  <a:pt x="699755" y="496330"/>
                  <a:pt x="714300" y="438150"/>
                </a:cubicBezTo>
                <a:cubicBezTo>
                  <a:pt x="721775" y="408251"/>
                  <a:pt x="731233" y="378883"/>
                  <a:pt x="739700" y="349250"/>
                </a:cubicBezTo>
                <a:cubicBezTo>
                  <a:pt x="735467" y="332317"/>
                  <a:pt x="735660" y="313605"/>
                  <a:pt x="727000" y="298450"/>
                </a:cubicBezTo>
                <a:cubicBezTo>
                  <a:pt x="698110" y="247893"/>
                  <a:pt x="692019" y="268259"/>
                  <a:pt x="650800" y="247650"/>
                </a:cubicBezTo>
                <a:cubicBezTo>
                  <a:pt x="637148" y="240824"/>
                  <a:pt x="626352" y="229076"/>
                  <a:pt x="612700" y="222250"/>
                </a:cubicBezTo>
                <a:cubicBezTo>
                  <a:pt x="600726" y="216263"/>
                  <a:pt x="586574" y="215537"/>
                  <a:pt x="574600" y="209550"/>
                </a:cubicBezTo>
                <a:cubicBezTo>
                  <a:pt x="560948" y="202724"/>
                  <a:pt x="550845" y="189366"/>
                  <a:pt x="536500" y="184150"/>
                </a:cubicBezTo>
                <a:cubicBezTo>
                  <a:pt x="503693" y="172220"/>
                  <a:pt x="468466" y="168340"/>
                  <a:pt x="434900" y="158750"/>
                </a:cubicBezTo>
                <a:cubicBezTo>
                  <a:pt x="409156" y="151395"/>
                  <a:pt x="384675" y="139844"/>
                  <a:pt x="358700" y="133350"/>
                </a:cubicBezTo>
                <a:cubicBezTo>
                  <a:pt x="342424" y="129281"/>
                  <a:pt x="288020" y="117060"/>
                  <a:pt x="269800" y="107950"/>
                </a:cubicBezTo>
                <a:cubicBezTo>
                  <a:pt x="256148" y="101124"/>
                  <a:pt x="245648" y="88749"/>
                  <a:pt x="231700" y="82550"/>
                </a:cubicBezTo>
                <a:cubicBezTo>
                  <a:pt x="207234" y="71676"/>
                  <a:pt x="155500" y="57150"/>
                  <a:pt x="155500" y="57150"/>
                </a:cubicBezTo>
                <a:cubicBezTo>
                  <a:pt x="96486" y="71903"/>
                  <a:pt x="115283" y="0"/>
                  <a:pt x="104700" y="69850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79500" y="5867400"/>
            <a:ext cx="101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Separate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9900" y="5867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Connect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5300" y="4267200"/>
            <a:ext cx="2324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Delegation</a:t>
            </a:r>
          </a:p>
          <a:p>
            <a:r>
              <a:rPr lang="en-US" sz="2000"/>
              <a:t>Parallel</a:t>
            </a:r>
          </a:p>
          <a:p>
            <a:r>
              <a:rPr lang="en-US" sz="2000"/>
              <a:t>Sequence</a:t>
            </a:r>
          </a:p>
          <a:p>
            <a:r>
              <a:rPr lang="en-US" sz="2000"/>
              <a:t>Piecewise</a:t>
            </a:r>
          </a:p>
          <a:p>
            <a:r>
              <a:rPr lang="en-US" sz="2000"/>
              <a:t>Linear blend</a:t>
            </a:r>
          </a:p>
          <a:p>
            <a:r>
              <a:rPr lang="en-US" sz="200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700" y="6197600"/>
            <a:ext cx="759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chemeClr val="tx2"/>
                </a:solidFill>
              </a:rPr>
              <a:t>…but probably not high enough level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9136" y="971034"/>
            <a:ext cx="5115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</a:rPr>
              <a:t>Some things that are easy to do…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 &amp;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Continuous manifold approach to composition</a:t>
            </a:r>
          </a:p>
          <a:p>
            <a:r>
              <a:rPr lang="en-US"/>
              <a:t>Proposed tactical architecture</a:t>
            </a:r>
          </a:p>
          <a:p>
            <a:endParaRPr lang="en-US"/>
          </a:p>
          <a:p>
            <a:r>
              <a:rPr lang="en-US"/>
              <a:t>Future research directions:</a:t>
            </a:r>
          </a:p>
          <a:p>
            <a:pPr lvl="1"/>
            <a:r>
              <a:rPr lang="en-US"/>
              <a:t>What is a good maneuver basis set / playbook?</a:t>
            </a:r>
          </a:p>
          <a:p>
            <a:pPr lvl="2"/>
            <a:r>
              <a:rPr lang="en-US"/>
              <a:t>Faster algorithms than current diffusion-based primitives</a:t>
            </a:r>
          </a:p>
          <a:p>
            <a:pPr lvl="1"/>
            <a:r>
              <a:rPr lang="en-US"/>
              <a:t>Graphical command UI</a:t>
            </a:r>
          </a:p>
          <a:p>
            <a:pPr lvl="1"/>
            <a:r>
              <a:rPr lang="en-US"/>
              <a:t>Strengthen composability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2599" y="1925179"/>
            <a:ext cx="4800601" cy="3319922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Aaron Adler</a:t>
            </a:r>
          </a:p>
          <a:p>
            <a:pPr>
              <a:buNone/>
            </a:pPr>
            <a:r>
              <a:rPr lang="en-US" sz="1800" dirty="0" smtClean="0"/>
              <a:t>Brett </a:t>
            </a:r>
            <a:r>
              <a:rPr lang="en-US" sz="1800" dirty="0" err="1" smtClean="0"/>
              <a:t>Benyo</a:t>
            </a:r>
          </a:p>
          <a:p>
            <a:pPr>
              <a:buNone/>
            </a:pPr>
            <a:r>
              <a:rPr lang="en-US" sz="1800" dirty="0" smtClean="0"/>
              <a:t>Taylor Campbell</a:t>
            </a:r>
            <a:endParaRPr lang="en-US" sz="1800" dirty="0"/>
          </a:p>
          <a:p>
            <a:pPr>
              <a:buNone/>
            </a:pPr>
            <a:r>
              <a:rPr lang="en-US" sz="1800" dirty="0" smtClean="0"/>
              <a:t>Jeff Cleveland</a:t>
            </a:r>
          </a:p>
          <a:p>
            <a:pPr>
              <a:buNone/>
            </a:pPr>
            <a:r>
              <a:rPr lang="en-US" sz="1800" dirty="0" smtClean="0"/>
              <a:t>Joe Loyall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Susan Katz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Brian Krisler</a:t>
            </a:r>
          </a:p>
          <a:p>
            <a:pPr lvl="0">
              <a:buNone/>
            </a:pPr>
            <a:r>
              <a:rPr lang="en-US" sz="1800" dirty="0" smtClean="0"/>
              <a:t>Gretchen </a:t>
            </a:r>
            <a:r>
              <a:rPr lang="en-US" sz="1800" dirty="0" err="1" smtClean="0"/>
              <a:t>Markiewicz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Katie McGuire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Hala Mostafa</a:t>
            </a:r>
          </a:p>
          <a:p>
            <a:pPr>
              <a:buNone/>
            </a:pPr>
            <a:r>
              <a:rPr lang="en-US" sz="1800" dirty="0" smtClean="0"/>
              <a:t>Rick Schantz</a:t>
            </a:r>
          </a:p>
          <a:p>
            <a:pPr>
              <a:buNone/>
            </a:pPr>
            <a:r>
              <a:rPr lang="en-US" sz="1800" dirty="0" smtClean="0"/>
              <a:t>Kyle </a:t>
            </a:r>
            <a:r>
              <a:rPr lang="en-US" sz="1800" dirty="0" err="1" smtClean="0"/>
              <a:t>Usbeck</a:t>
            </a:r>
          </a:p>
          <a:p>
            <a:pPr>
              <a:buNone/>
            </a:pPr>
            <a:r>
              <a:rPr lang="en-US" sz="1800" dirty="0" err="1" smtClean="0"/>
              <a:t>Fusun Yaman</a:t>
            </a:r>
            <a:endParaRPr lang="en-US" sz="1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27400" y="1963279"/>
            <a:ext cx="2413000" cy="945021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Mirko Viroli</a:t>
            </a:r>
          </a:p>
          <a:p>
            <a:pPr>
              <a:buNone/>
            </a:pPr>
            <a:r>
              <a:rPr lang="en-US" sz="1800" dirty="0" smtClean="0"/>
              <a:t>Matteo Casadei</a:t>
            </a:r>
          </a:p>
        </p:txBody>
      </p:sp>
      <p:pic>
        <p:nvPicPr>
          <p:cNvPr id="8" name="Picture 4" descr="RTN_BBNtech_primar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194" y="1230695"/>
            <a:ext cx="1975853" cy="61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arp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5065183"/>
            <a:ext cx="2286000" cy="1375833"/>
          </a:xfrm>
          <a:prstGeom prst="rect">
            <a:avLst/>
          </a:prstGeom>
        </p:spPr>
      </p:pic>
      <p:pic>
        <p:nvPicPr>
          <p:cNvPr id="11" name="Picture 10" descr="Università-di-Bolog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1152407"/>
            <a:ext cx="841812" cy="837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236" y="5105400"/>
            <a:ext cx="1192963" cy="12001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900" y="3881840"/>
            <a:ext cx="1511300" cy="594909"/>
          </a:xfrm>
          <a:prstGeom prst="rect">
            <a:avLst/>
          </a:prstGeom>
        </p:spPr>
      </p:pic>
      <p:sp>
        <p:nvSpPr>
          <p:cNvPr id="18" name="Content Placeholder 6"/>
          <p:cNvSpPr txBox="1">
            <a:spLocks/>
          </p:cNvSpPr>
          <p:nvPr/>
        </p:nvSpPr>
        <p:spPr bwMode="auto">
          <a:xfrm>
            <a:off x="3340100" y="4376279"/>
            <a:ext cx="2197100" cy="5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James McLurkin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100" y="2857499"/>
            <a:ext cx="2373024" cy="478147"/>
          </a:xfrm>
          <a:prstGeom prst="rect">
            <a:avLst/>
          </a:prstGeom>
        </p:spPr>
      </p:pic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3378200" y="3322179"/>
            <a:ext cx="2476500" cy="5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Jonathan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 Bachrach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6252634" y="1884054"/>
            <a:ext cx="2281766" cy="9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Ron Weiss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latin typeface="Arial"/>
                <a:ea typeface="ＭＳ Ｐゴシック" charset="-128"/>
                <a:cs typeface="ＭＳ Ｐゴシック" charset="-128"/>
              </a:rPr>
              <a:t>Jonathan Babb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latin typeface="Arial"/>
                <a:ea typeface="ＭＳ Ｐゴシック" charset="-128"/>
                <a:cs typeface="ＭＳ Ｐゴシック" charset="-128"/>
              </a:rPr>
              <a:t>Noah </a:t>
            </a:r>
            <a:r>
              <a:rPr lang="en-US" dirty="0" err="1" smtClean="0">
                <a:latin typeface="Arial"/>
                <a:ea typeface="ＭＳ Ｐゴシック" charset="-128"/>
                <a:cs typeface="ＭＳ Ｐゴシック" charset="-128"/>
              </a:rPr>
              <a:t>Davidsohn</a:t>
            </a:r>
            <a:endParaRPr lang="en-US" dirty="0" smtClean="0"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21" descr="mit-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644" y="1239046"/>
            <a:ext cx="1073156" cy="585358"/>
          </a:xfrm>
          <a:prstGeom prst="rect">
            <a:avLst/>
          </a:prstGeom>
        </p:spPr>
      </p:pic>
      <p:pic>
        <p:nvPicPr>
          <p:cNvPr id="23" name="Picture 22" descr="BU 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8" y="3018370"/>
            <a:ext cx="1503363" cy="612611"/>
          </a:xfrm>
          <a:prstGeom prst="rect">
            <a:avLst/>
          </a:prstGeom>
        </p:spPr>
      </p:pic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6252039" y="3618886"/>
            <a:ext cx="2142662" cy="15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Douglas Densmore</a:t>
            </a:r>
            <a:endParaRPr lang="en-US" dirty="0" smtClean="0">
              <a:solidFill>
                <a:srgbClr val="00000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Evan Appleton</a:t>
            </a:r>
            <a:endParaRPr lang="en-US" dirty="0" err="1" smtClean="0">
              <a:solidFill>
                <a:srgbClr val="00000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Swapnil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 Bhatia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Traci Haddock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Viktor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Vasilev</a:t>
            </a:r>
            <a:endParaRPr lang="en-US" dirty="0" smtClean="0">
              <a:solidFill>
                <a:srgbClr val="00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Content Placeholder 6"/>
          <p:cNvSpPr txBox="1">
            <a:spLocks/>
          </p:cNvSpPr>
          <p:nvPr/>
        </p:nvSpPr>
        <p:spPr bwMode="auto">
          <a:xfrm>
            <a:off x="6252039" y="5878929"/>
            <a:ext cx="2320462" cy="6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Annan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Mozeika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/>
                <a:ea typeface="ＭＳ Ｐゴシック" charset="-128"/>
                <a:cs typeface="ＭＳ Ｐゴシック" charset="-128"/>
              </a:rPr>
              <a:t>Ben Axelrod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6" name="Picture 25" descr="iRobot_gree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9161" y="5393627"/>
            <a:ext cx="2146844" cy="40985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40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 descr="Auklet_flock_Shumagins_19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5" y="1921879"/>
            <a:ext cx="2259475" cy="1539268"/>
          </a:xfrm>
          <a:prstGeom prst="rect">
            <a:avLst/>
          </a:prstGeom>
        </p:spPr>
      </p:pic>
      <p:pic>
        <p:nvPicPr>
          <p:cNvPr id="129" name="Picture 128" descr="Dictyostelium_Life_Cy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0" y="1459992"/>
            <a:ext cx="2806700" cy="19338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Composable Aggregate Programming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11400" y="3924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06183" y="3308350"/>
            <a:ext cx="3268134" cy="1231900"/>
          </a:xfrm>
          <a:custGeom>
            <a:avLst/>
            <a:gdLst>
              <a:gd name="connsiteX0" fmla="*/ 1399117 w 3268134"/>
              <a:gd name="connsiteY0" fmla="*/ 535517 h 1231900"/>
              <a:gd name="connsiteX1" fmla="*/ 929217 w 3268134"/>
              <a:gd name="connsiteY1" fmla="*/ 154517 h 1231900"/>
              <a:gd name="connsiteX2" fmla="*/ 2117 w 3268134"/>
              <a:gd name="connsiteY2" fmla="*/ 776817 h 1231900"/>
              <a:gd name="connsiteX3" fmla="*/ 916517 w 3268134"/>
              <a:gd name="connsiteY3" fmla="*/ 1208617 h 1231900"/>
              <a:gd name="connsiteX4" fmla="*/ 1691217 w 3268134"/>
              <a:gd name="connsiteY4" fmla="*/ 916517 h 1231900"/>
              <a:gd name="connsiteX5" fmla="*/ 3113617 w 3268134"/>
              <a:gd name="connsiteY5" fmla="*/ 611717 h 1231900"/>
              <a:gd name="connsiteX6" fmla="*/ 2618317 w 3268134"/>
              <a:gd name="connsiteY6" fmla="*/ 2117 h 1231900"/>
              <a:gd name="connsiteX7" fmla="*/ 1780117 w 3268134"/>
              <a:gd name="connsiteY7" fmla="*/ 599017 h 1231900"/>
              <a:gd name="connsiteX8" fmla="*/ 1399117 w 3268134"/>
              <a:gd name="connsiteY8" fmla="*/ 535517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8134" h="1231900">
                <a:moveTo>
                  <a:pt x="1399117" y="535517"/>
                </a:moveTo>
                <a:cubicBezTo>
                  <a:pt x="1257300" y="461434"/>
                  <a:pt x="1162050" y="114300"/>
                  <a:pt x="929217" y="154517"/>
                </a:cubicBezTo>
                <a:cubicBezTo>
                  <a:pt x="696384" y="194734"/>
                  <a:pt x="4234" y="601134"/>
                  <a:pt x="2117" y="776817"/>
                </a:cubicBezTo>
                <a:cubicBezTo>
                  <a:pt x="0" y="952500"/>
                  <a:pt x="635000" y="1185334"/>
                  <a:pt x="916517" y="1208617"/>
                </a:cubicBezTo>
                <a:cubicBezTo>
                  <a:pt x="1198034" y="1231900"/>
                  <a:pt x="1325034" y="1016000"/>
                  <a:pt x="1691217" y="916517"/>
                </a:cubicBezTo>
                <a:cubicBezTo>
                  <a:pt x="2057400" y="817034"/>
                  <a:pt x="2959100" y="764117"/>
                  <a:pt x="3113617" y="611717"/>
                </a:cubicBezTo>
                <a:cubicBezTo>
                  <a:pt x="3268134" y="459317"/>
                  <a:pt x="2840567" y="4234"/>
                  <a:pt x="2618317" y="2117"/>
                </a:cubicBezTo>
                <a:cubicBezTo>
                  <a:pt x="2396067" y="0"/>
                  <a:pt x="1989667" y="514350"/>
                  <a:pt x="1780117" y="599017"/>
                </a:cubicBezTo>
                <a:cubicBezTo>
                  <a:pt x="1570567" y="683684"/>
                  <a:pt x="1540934" y="609600"/>
                  <a:pt x="1399117" y="535517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3594100" y="3581400"/>
            <a:ext cx="228600" cy="2286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826000" y="3937000"/>
            <a:ext cx="304800" cy="762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3759200" y="3708400"/>
            <a:ext cx="342900" cy="1651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3746500" y="3848100"/>
            <a:ext cx="228600" cy="2286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575300" y="3835400"/>
            <a:ext cx="266700" cy="12699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3530600" y="4203701"/>
            <a:ext cx="228600" cy="2286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822700" y="4114799"/>
            <a:ext cx="228600" cy="2286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3060700" y="4089400"/>
            <a:ext cx="304800" cy="635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4089400" y="3848100"/>
            <a:ext cx="228600" cy="2286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3581400" y="4038600"/>
            <a:ext cx="228600" cy="2286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3365500" y="3733800"/>
            <a:ext cx="228600" cy="2286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5270500" y="1638300"/>
            <a:ext cx="2089150" cy="1651000"/>
          </a:xfrm>
          <a:custGeom>
            <a:avLst/>
            <a:gdLst>
              <a:gd name="connsiteX0" fmla="*/ 0 w 3422650"/>
              <a:gd name="connsiteY0" fmla="*/ 0 h 1651000"/>
              <a:gd name="connsiteX1" fmla="*/ 3098800 w 3422650"/>
              <a:gd name="connsiteY1" fmla="*/ 685800 h 1651000"/>
              <a:gd name="connsiteX2" fmla="*/ 1943100 w 3422650"/>
              <a:gd name="connsiteY2" fmla="*/ 1651000 h 1651000"/>
              <a:gd name="connsiteX0" fmla="*/ 0 w 2089150"/>
              <a:gd name="connsiteY0" fmla="*/ 0 h 1651000"/>
              <a:gd name="connsiteX1" fmla="*/ 1955800 w 2089150"/>
              <a:gd name="connsiteY1" fmla="*/ 685800 h 1651000"/>
              <a:gd name="connsiteX2" fmla="*/ 800100 w 208915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9150" h="1651000">
                <a:moveTo>
                  <a:pt x="0" y="0"/>
                </a:moveTo>
                <a:cubicBezTo>
                  <a:pt x="1387475" y="205316"/>
                  <a:pt x="1822450" y="410633"/>
                  <a:pt x="1955800" y="685800"/>
                </a:cubicBezTo>
                <a:cubicBezTo>
                  <a:pt x="2089150" y="960967"/>
                  <a:pt x="800100" y="1651000"/>
                  <a:pt x="800100" y="1651000"/>
                </a:cubicBezTo>
              </a:path>
            </a:pathLst>
          </a:custGeom>
          <a:ln w="152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flipH="1" flipV="1">
            <a:off x="1108074" y="4178300"/>
            <a:ext cx="4581525" cy="1714500"/>
          </a:xfrm>
          <a:custGeom>
            <a:avLst/>
            <a:gdLst>
              <a:gd name="connsiteX0" fmla="*/ 0 w 3422650"/>
              <a:gd name="connsiteY0" fmla="*/ 0 h 1651000"/>
              <a:gd name="connsiteX1" fmla="*/ 3098800 w 3422650"/>
              <a:gd name="connsiteY1" fmla="*/ 685800 h 1651000"/>
              <a:gd name="connsiteX2" fmla="*/ 1943100 w 3422650"/>
              <a:gd name="connsiteY2" fmla="*/ 1651000 h 1651000"/>
              <a:gd name="connsiteX0" fmla="*/ 0 w 4130653"/>
              <a:gd name="connsiteY0" fmla="*/ 0 h 1714500"/>
              <a:gd name="connsiteX1" fmla="*/ 3705660 w 4130653"/>
              <a:gd name="connsiteY1" fmla="*/ 749300 h 1714500"/>
              <a:gd name="connsiteX2" fmla="*/ 2549960 w 4130653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0653" h="1714500">
                <a:moveTo>
                  <a:pt x="0" y="0"/>
                </a:moveTo>
                <a:cubicBezTo>
                  <a:pt x="1387475" y="205316"/>
                  <a:pt x="3280667" y="463550"/>
                  <a:pt x="3705660" y="749300"/>
                </a:cubicBezTo>
                <a:cubicBezTo>
                  <a:pt x="4130653" y="1035050"/>
                  <a:pt x="2549960" y="1714500"/>
                  <a:pt x="2549960" y="1714500"/>
                </a:cubicBezTo>
              </a:path>
            </a:pathLst>
          </a:custGeom>
          <a:ln w="152400" cap="flat" cmpd="sng" algn="ctr">
            <a:solidFill>
              <a:schemeClr val="accent1"/>
            </a:solidFill>
            <a:prstDash val="solid"/>
            <a:round/>
            <a:headEnd type="triangle" w="sm" len="lg"/>
            <a:tailEnd type="non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41400" y="1002745"/>
            <a:ext cx="2439499" cy="104195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81639" tIns="55221" rIns="81639" bIns="-257000" anchor="b" anchorCtr="1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pic>
        <p:nvPicPr>
          <p:cNvPr id="38" name="Picture 37" descr="demo-screenshot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600" y="4146986"/>
            <a:ext cx="3035300" cy="2380813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>
          <a:xfrm rot="10800000">
            <a:off x="3213100" y="4241800"/>
            <a:ext cx="304800" cy="635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089400" y="4203700"/>
            <a:ext cx="317500" cy="21167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4508500" y="4038600"/>
            <a:ext cx="203200" cy="508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0800000">
            <a:off x="3213100" y="3949700"/>
            <a:ext cx="279400" cy="1270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727700" y="3695699"/>
            <a:ext cx="266700" cy="12701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813300" y="3759200"/>
            <a:ext cx="279400" cy="1397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5181600" y="3835399"/>
            <a:ext cx="266700" cy="12701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5219700" y="3416300"/>
            <a:ext cx="304800" cy="1778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257800" y="3975099"/>
            <a:ext cx="266700" cy="12701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5295900" y="3683000"/>
            <a:ext cx="266700" cy="12699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5448300" y="3543299"/>
            <a:ext cx="266700" cy="12701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4699000" y="4102100"/>
            <a:ext cx="203200" cy="508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4356100" y="3987800"/>
            <a:ext cx="203200" cy="50800"/>
          </a:xfrm>
          <a:prstGeom prst="straightConnector1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952500" y="3416300"/>
            <a:ext cx="22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800000"/>
                </a:solidFill>
              </a:rPr>
              <a:t>Biological Inspiration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225800" y="4470400"/>
            <a:ext cx="2467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800000"/>
                </a:solidFill>
              </a:rPr>
              <a:t>Continuous Space-Time</a:t>
            </a:r>
          </a:p>
          <a:p>
            <a:r>
              <a:rPr lang="en-US" b="1" i="1">
                <a:solidFill>
                  <a:srgbClr val="800000"/>
                </a:solidFill>
              </a:rPr>
              <a:t>Computational Model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84800" y="6450568"/>
            <a:ext cx="390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800000"/>
                </a:solidFill>
              </a:rPr>
              <a:t>Complex Engineered Self-Organization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talk about composition…</a:t>
            </a:r>
          </a:p>
        </p:txBody>
      </p:sp>
      <p:pic>
        <p:nvPicPr>
          <p:cNvPr id="4" name="Content Placeholder 3" descr="glo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3086" r="-3086"/>
              <a:stretch>
                <a:fillRect/>
              </a:stretch>
            </p:blipFill>
          </mc:Choice>
          <mc:Fallback>
            <p:blipFill>
              <a:blip r:embed="rId3"/>
              <a:srcRect l="-3086" r="-3086"/>
              <a:stretch>
                <a:fillRect/>
              </a:stretch>
            </p:blipFill>
          </mc:Fallback>
        </mc:AlternateContent>
        <p:spPr bwMode="auto">
          <a:xfrm>
            <a:off x="825500" y="2171700"/>
            <a:ext cx="7351277" cy="40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8900" y="1175435"/>
            <a:ext cx="8953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Realistic applications demand many interacting behaviors…</a:t>
            </a:r>
          </a:p>
          <a:p>
            <a:r>
              <a:rPr lang="en-US" sz="2800">
                <a:solidFill>
                  <a:schemeClr val="tx2"/>
                </a:solidFill>
              </a:rPr>
              <a:t>Need precise semantics, simple enough for mission experts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3850" y="6191935"/>
            <a:ext cx="595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1F497D"/>
                </a:solidFill>
              </a:rPr>
              <a:t>Emergence Basis Set </a:t>
            </a:r>
            <a:r>
              <a:rPr lang="en-US" sz="2800">
                <a:solidFill>
                  <a:srgbClr val="1F497D"/>
                </a:solidFill>
                <a:sym typeface="Wingdings"/>
              </a:rPr>
              <a:t> Behavior Group</a:t>
            </a:r>
            <a:endParaRPr lang="en-US" sz="280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reeform 1"/>
          <p:cNvSpPr>
            <a:spLocks noChangeArrowheads="1"/>
          </p:cNvSpPr>
          <p:nvPr/>
        </p:nvSpPr>
        <p:spPr bwMode="auto">
          <a:xfrm>
            <a:off x="5948641" y="1744408"/>
            <a:ext cx="1419840" cy="1271654"/>
          </a:xfrm>
          <a:custGeom>
            <a:avLst/>
            <a:gdLst/>
            <a:ahLst/>
            <a:cxnLst>
              <a:cxn ang="0">
                <a:pos x="0" y="2381"/>
              </a:cxn>
              <a:cxn ang="0">
                <a:pos x="719" y="3061"/>
              </a:cxn>
              <a:cxn ang="0">
                <a:pos x="1021" y="2041"/>
              </a:cxn>
              <a:cxn ang="0">
                <a:pos x="1588" y="2948"/>
              </a:cxn>
              <a:cxn ang="0">
                <a:pos x="681" y="3099"/>
              </a:cxn>
              <a:cxn ang="0">
                <a:pos x="1437" y="3893"/>
              </a:cxn>
              <a:cxn ang="0">
                <a:pos x="1550" y="2948"/>
              </a:cxn>
              <a:cxn ang="0">
                <a:pos x="1815" y="1436"/>
              </a:cxn>
              <a:cxn ang="0">
                <a:pos x="2949" y="264"/>
              </a:cxn>
              <a:cxn ang="0">
                <a:pos x="3138" y="1096"/>
              </a:cxn>
              <a:cxn ang="0">
                <a:pos x="3856" y="0"/>
              </a:cxn>
              <a:cxn ang="0">
                <a:pos x="4347" y="1209"/>
              </a:cxn>
              <a:cxn ang="0">
                <a:pos x="3175" y="1096"/>
              </a:cxn>
              <a:cxn ang="0">
                <a:pos x="2722" y="2079"/>
              </a:cxn>
              <a:cxn ang="0">
                <a:pos x="1739" y="1512"/>
              </a:cxn>
            </a:cxnLst>
            <a:rect l="0" t="0" r="r" b="b"/>
            <a:pathLst>
              <a:path w="4348" h="3894">
                <a:moveTo>
                  <a:pt x="0" y="2381"/>
                </a:moveTo>
                <a:lnTo>
                  <a:pt x="719" y="3061"/>
                </a:lnTo>
                <a:lnTo>
                  <a:pt x="1021" y="2041"/>
                </a:lnTo>
                <a:lnTo>
                  <a:pt x="1588" y="2948"/>
                </a:lnTo>
                <a:lnTo>
                  <a:pt x="681" y="3099"/>
                </a:lnTo>
                <a:lnTo>
                  <a:pt x="1437" y="3893"/>
                </a:lnTo>
                <a:lnTo>
                  <a:pt x="1550" y="2948"/>
                </a:lnTo>
                <a:lnTo>
                  <a:pt x="1815" y="1436"/>
                </a:lnTo>
                <a:lnTo>
                  <a:pt x="2949" y="264"/>
                </a:lnTo>
                <a:lnTo>
                  <a:pt x="3138" y="1096"/>
                </a:lnTo>
                <a:lnTo>
                  <a:pt x="3856" y="0"/>
                </a:lnTo>
                <a:lnTo>
                  <a:pt x="4347" y="1209"/>
                </a:lnTo>
                <a:lnTo>
                  <a:pt x="3175" y="1096"/>
                </a:lnTo>
                <a:lnTo>
                  <a:pt x="2722" y="2079"/>
                </a:lnTo>
                <a:lnTo>
                  <a:pt x="1739" y="1512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Freeform 2"/>
          <p:cNvSpPr>
            <a:spLocks noChangeArrowheads="1"/>
          </p:cNvSpPr>
          <p:nvPr/>
        </p:nvSpPr>
        <p:spPr bwMode="auto">
          <a:xfrm>
            <a:off x="5286241" y="2761154"/>
            <a:ext cx="761760" cy="1173724"/>
          </a:xfrm>
          <a:custGeom>
            <a:avLst/>
            <a:gdLst/>
            <a:ahLst/>
            <a:cxnLst>
              <a:cxn ang="0">
                <a:pos x="1449" y="3591"/>
              </a:cxn>
              <a:cxn ang="0">
                <a:pos x="2142" y="2772"/>
              </a:cxn>
              <a:cxn ang="0">
                <a:pos x="1827" y="1827"/>
              </a:cxn>
              <a:cxn ang="0">
                <a:pos x="2331" y="819"/>
              </a:cxn>
              <a:cxn ang="0">
                <a:pos x="1260" y="1008"/>
              </a:cxn>
              <a:cxn ang="0">
                <a:pos x="0" y="0"/>
              </a:cxn>
            </a:cxnLst>
            <a:rect l="0" t="0" r="r" b="b"/>
            <a:pathLst>
              <a:path w="2332" h="3592">
                <a:moveTo>
                  <a:pt x="1449" y="3591"/>
                </a:moveTo>
                <a:lnTo>
                  <a:pt x="2142" y="2772"/>
                </a:lnTo>
                <a:lnTo>
                  <a:pt x="1827" y="1827"/>
                </a:lnTo>
                <a:lnTo>
                  <a:pt x="2331" y="819"/>
                </a:lnTo>
                <a:lnTo>
                  <a:pt x="1260" y="1008"/>
                </a:lnTo>
                <a:lnTo>
                  <a:pt x="0" y="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Freeform 3"/>
          <p:cNvSpPr>
            <a:spLocks noChangeArrowheads="1"/>
          </p:cNvSpPr>
          <p:nvPr/>
        </p:nvSpPr>
        <p:spPr bwMode="auto">
          <a:xfrm>
            <a:off x="5533920" y="1381490"/>
            <a:ext cx="1687680" cy="1646093"/>
          </a:xfrm>
          <a:custGeom>
            <a:avLst/>
            <a:gdLst/>
            <a:ahLst/>
            <a:cxnLst>
              <a:cxn ang="0">
                <a:pos x="0" y="3591"/>
              </a:cxn>
              <a:cxn ang="0">
                <a:pos x="1386" y="3402"/>
              </a:cxn>
              <a:cxn ang="0">
                <a:pos x="819" y="2709"/>
              </a:cxn>
              <a:cxn ang="0">
                <a:pos x="2331" y="2079"/>
              </a:cxn>
              <a:cxn ang="0">
                <a:pos x="2268" y="3276"/>
              </a:cxn>
              <a:cxn ang="0">
                <a:pos x="882" y="2772"/>
              </a:cxn>
              <a:cxn ang="0">
                <a:pos x="3024" y="2520"/>
              </a:cxn>
              <a:cxn ang="0">
                <a:pos x="2268" y="2079"/>
              </a:cxn>
              <a:cxn ang="0">
                <a:pos x="2583" y="1260"/>
              </a:cxn>
              <a:cxn ang="0">
                <a:pos x="3024" y="2583"/>
              </a:cxn>
              <a:cxn ang="0">
                <a:pos x="3150" y="882"/>
              </a:cxn>
              <a:cxn ang="0">
                <a:pos x="2583" y="1197"/>
              </a:cxn>
              <a:cxn ang="0">
                <a:pos x="2520" y="0"/>
              </a:cxn>
              <a:cxn ang="0">
                <a:pos x="3276" y="819"/>
              </a:cxn>
              <a:cxn ang="0">
                <a:pos x="3969" y="252"/>
              </a:cxn>
              <a:cxn ang="0">
                <a:pos x="2646" y="126"/>
              </a:cxn>
              <a:cxn ang="0">
                <a:pos x="4284" y="1323"/>
              </a:cxn>
              <a:cxn ang="0">
                <a:pos x="3969" y="189"/>
              </a:cxn>
              <a:cxn ang="0">
                <a:pos x="5166" y="1197"/>
              </a:cxn>
              <a:cxn ang="0">
                <a:pos x="4473" y="1386"/>
              </a:cxn>
              <a:cxn ang="0">
                <a:pos x="3087" y="1008"/>
              </a:cxn>
              <a:cxn ang="0">
                <a:pos x="4410" y="2268"/>
              </a:cxn>
              <a:cxn ang="0">
                <a:pos x="3150" y="2583"/>
              </a:cxn>
              <a:cxn ang="0">
                <a:pos x="2205" y="3276"/>
              </a:cxn>
              <a:cxn ang="0">
                <a:pos x="1323" y="3402"/>
              </a:cxn>
              <a:cxn ang="0">
                <a:pos x="882" y="4221"/>
              </a:cxn>
              <a:cxn ang="0">
                <a:pos x="1512" y="5040"/>
              </a:cxn>
              <a:cxn ang="0">
                <a:pos x="1890" y="4158"/>
              </a:cxn>
              <a:cxn ang="0">
                <a:pos x="882" y="4284"/>
              </a:cxn>
            </a:cxnLst>
            <a:rect l="0" t="0" r="r" b="b"/>
            <a:pathLst>
              <a:path w="5167" h="5041">
                <a:moveTo>
                  <a:pt x="0" y="3591"/>
                </a:moveTo>
                <a:lnTo>
                  <a:pt x="1386" y="3402"/>
                </a:lnTo>
                <a:lnTo>
                  <a:pt x="819" y="2709"/>
                </a:lnTo>
                <a:lnTo>
                  <a:pt x="2331" y="2079"/>
                </a:lnTo>
                <a:lnTo>
                  <a:pt x="2268" y="3276"/>
                </a:lnTo>
                <a:lnTo>
                  <a:pt x="882" y="2772"/>
                </a:lnTo>
                <a:lnTo>
                  <a:pt x="3024" y="2520"/>
                </a:lnTo>
                <a:lnTo>
                  <a:pt x="2268" y="2079"/>
                </a:lnTo>
                <a:lnTo>
                  <a:pt x="2583" y="1260"/>
                </a:lnTo>
                <a:lnTo>
                  <a:pt x="3024" y="2583"/>
                </a:lnTo>
                <a:lnTo>
                  <a:pt x="3150" y="882"/>
                </a:lnTo>
                <a:lnTo>
                  <a:pt x="2583" y="1197"/>
                </a:lnTo>
                <a:lnTo>
                  <a:pt x="2520" y="0"/>
                </a:lnTo>
                <a:lnTo>
                  <a:pt x="3276" y="819"/>
                </a:lnTo>
                <a:lnTo>
                  <a:pt x="3969" y="252"/>
                </a:lnTo>
                <a:lnTo>
                  <a:pt x="2646" y="126"/>
                </a:lnTo>
                <a:lnTo>
                  <a:pt x="4284" y="1323"/>
                </a:lnTo>
                <a:lnTo>
                  <a:pt x="3969" y="189"/>
                </a:lnTo>
                <a:lnTo>
                  <a:pt x="5166" y="1197"/>
                </a:lnTo>
                <a:lnTo>
                  <a:pt x="4473" y="1386"/>
                </a:lnTo>
                <a:lnTo>
                  <a:pt x="3087" y="1008"/>
                </a:lnTo>
                <a:lnTo>
                  <a:pt x="4410" y="2268"/>
                </a:lnTo>
                <a:lnTo>
                  <a:pt x="3150" y="2583"/>
                </a:lnTo>
                <a:lnTo>
                  <a:pt x="2205" y="3276"/>
                </a:lnTo>
                <a:lnTo>
                  <a:pt x="1323" y="3402"/>
                </a:lnTo>
                <a:lnTo>
                  <a:pt x="882" y="4221"/>
                </a:lnTo>
                <a:lnTo>
                  <a:pt x="1512" y="5040"/>
                </a:lnTo>
                <a:lnTo>
                  <a:pt x="1890" y="4158"/>
                </a:lnTo>
                <a:lnTo>
                  <a:pt x="882" y="4284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Freeform 4"/>
          <p:cNvSpPr>
            <a:spLocks noChangeArrowheads="1"/>
          </p:cNvSpPr>
          <p:nvPr/>
        </p:nvSpPr>
        <p:spPr bwMode="auto">
          <a:xfrm>
            <a:off x="5081761" y="2163491"/>
            <a:ext cx="1090080" cy="2160227"/>
          </a:xfrm>
          <a:custGeom>
            <a:avLst/>
            <a:gdLst/>
            <a:ahLst/>
            <a:cxnLst>
              <a:cxn ang="0">
                <a:pos x="1071" y="0"/>
              </a:cxn>
              <a:cxn ang="0">
                <a:pos x="2394" y="378"/>
              </a:cxn>
              <a:cxn ang="0">
                <a:pos x="1386" y="1197"/>
              </a:cxn>
              <a:cxn ang="0">
                <a:pos x="1134" y="63"/>
              </a:cxn>
              <a:cxn ang="0">
                <a:pos x="0" y="1134"/>
              </a:cxn>
              <a:cxn ang="0">
                <a:pos x="1386" y="1197"/>
              </a:cxn>
              <a:cxn ang="0">
                <a:pos x="567" y="1764"/>
              </a:cxn>
              <a:cxn ang="0">
                <a:pos x="0" y="1197"/>
              </a:cxn>
              <a:cxn ang="0">
                <a:pos x="819" y="3024"/>
              </a:cxn>
              <a:cxn ang="0">
                <a:pos x="630" y="1827"/>
              </a:cxn>
              <a:cxn ang="0">
                <a:pos x="2268" y="1953"/>
              </a:cxn>
              <a:cxn ang="0">
                <a:pos x="1386" y="1260"/>
              </a:cxn>
              <a:cxn ang="0">
                <a:pos x="1827" y="2898"/>
              </a:cxn>
              <a:cxn ang="0">
                <a:pos x="756" y="2961"/>
              </a:cxn>
              <a:cxn ang="0">
                <a:pos x="2142" y="1953"/>
              </a:cxn>
              <a:cxn ang="0">
                <a:pos x="1827" y="2835"/>
              </a:cxn>
              <a:cxn ang="0">
                <a:pos x="693" y="2961"/>
              </a:cxn>
              <a:cxn ang="0">
                <a:pos x="819" y="4788"/>
              </a:cxn>
              <a:cxn ang="0">
                <a:pos x="1386" y="3717"/>
              </a:cxn>
              <a:cxn ang="0">
                <a:pos x="819" y="2961"/>
              </a:cxn>
              <a:cxn ang="0">
                <a:pos x="2520" y="3780"/>
              </a:cxn>
              <a:cxn ang="0">
                <a:pos x="1890" y="2898"/>
              </a:cxn>
              <a:cxn ang="0">
                <a:pos x="1449" y="3654"/>
              </a:cxn>
              <a:cxn ang="0">
                <a:pos x="1638" y="4599"/>
              </a:cxn>
              <a:cxn ang="0">
                <a:pos x="756" y="4725"/>
              </a:cxn>
              <a:cxn ang="0">
                <a:pos x="189" y="5859"/>
              </a:cxn>
              <a:cxn ang="0">
                <a:pos x="819" y="6615"/>
              </a:cxn>
              <a:cxn ang="0">
                <a:pos x="1512" y="5670"/>
              </a:cxn>
              <a:cxn ang="0">
                <a:pos x="189" y="5796"/>
              </a:cxn>
              <a:cxn ang="0">
                <a:pos x="1638" y="4536"/>
              </a:cxn>
              <a:cxn ang="0">
                <a:pos x="1512" y="5733"/>
              </a:cxn>
              <a:cxn ang="0">
                <a:pos x="693" y="4788"/>
              </a:cxn>
              <a:cxn ang="0">
                <a:pos x="2142" y="5355"/>
              </a:cxn>
              <a:cxn ang="0">
                <a:pos x="1512" y="5859"/>
              </a:cxn>
              <a:cxn ang="0">
                <a:pos x="2457" y="6489"/>
              </a:cxn>
              <a:cxn ang="0">
                <a:pos x="2142" y="5292"/>
              </a:cxn>
              <a:cxn ang="0">
                <a:pos x="3339" y="6363"/>
              </a:cxn>
              <a:cxn ang="0">
                <a:pos x="2331" y="6426"/>
              </a:cxn>
              <a:cxn ang="0">
                <a:pos x="3150" y="5418"/>
              </a:cxn>
              <a:cxn ang="0">
                <a:pos x="2079" y="5418"/>
              </a:cxn>
              <a:cxn ang="0">
                <a:pos x="1701" y="4473"/>
              </a:cxn>
              <a:cxn ang="0">
                <a:pos x="2520" y="3717"/>
              </a:cxn>
              <a:cxn ang="0">
                <a:pos x="1386" y="3780"/>
              </a:cxn>
              <a:cxn ang="0">
                <a:pos x="2835" y="4599"/>
              </a:cxn>
              <a:cxn ang="0">
                <a:pos x="1638" y="4473"/>
              </a:cxn>
            </a:cxnLst>
            <a:rect l="0" t="0" r="r" b="b"/>
            <a:pathLst>
              <a:path w="3340" h="6616">
                <a:moveTo>
                  <a:pt x="1071" y="0"/>
                </a:moveTo>
                <a:lnTo>
                  <a:pt x="2394" y="378"/>
                </a:lnTo>
                <a:lnTo>
                  <a:pt x="1386" y="1197"/>
                </a:lnTo>
                <a:lnTo>
                  <a:pt x="1134" y="63"/>
                </a:lnTo>
                <a:lnTo>
                  <a:pt x="0" y="1134"/>
                </a:lnTo>
                <a:lnTo>
                  <a:pt x="1386" y="1197"/>
                </a:lnTo>
                <a:lnTo>
                  <a:pt x="567" y="1764"/>
                </a:lnTo>
                <a:lnTo>
                  <a:pt x="0" y="1197"/>
                </a:lnTo>
                <a:lnTo>
                  <a:pt x="819" y="3024"/>
                </a:lnTo>
                <a:lnTo>
                  <a:pt x="630" y="1827"/>
                </a:lnTo>
                <a:lnTo>
                  <a:pt x="2268" y="1953"/>
                </a:lnTo>
                <a:lnTo>
                  <a:pt x="1386" y="1260"/>
                </a:lnTo>
                <a:lnTo>
                  <a:pt x="1827" y="2898"/>
                </a:lnTo>
                <a:lnTo>
                  <a:pt x="756" y="2961"/>
                </a:lnTo>
                <a:lnTo>
                  <a:pt x="2142" y="1953"/>
                </a:lnTo>
                <a:lnTo>
                  <a:pt x="1827" y="2835"/>
                </a:lnTo>
                <a:lnTo>
                  <a:pt x="693" y="2961"/>
                </a:lnTo>
                <a:lnTo>
                  <a:pt x="819" y="4788"/>
                </a:lnTo>
                <a:lnTo>
                  <a:pt x="1386" y="3717"/>
                </a:lnTo>
                <a:lnTo>
                  <a:pt x="819" y="2961"/>
                </a:lnTo>
                <a:lnTo>
                  <a:pt x="2520" y="3780"/>
                </a:lnTo>
                <a:lnTo>
                  <a:pt x="1890" y="2898"/>
                </a:lnTo>
                <a:lnTo>
                  <a:pt x="1449" y="3654"/>
                </a:lnTo>
                <a:lnTo>
                  <a:pt x="1638" y="4599"/>
                </a:lnTo>
                <a:lnTo>
                  <a:pt x="756" y="4725"/>
                </a:lnTo>
                <a:lnTo>
                  <a:pt x="189" y="5859"/>
                </a:lnTo>
                <a:lnTo>
                  <a:pt x="819" y="6615"/>
                </a:lnTo>
                <a:lnTo>
                  <a:pt x="1512" y="5670"/>
                </a:lnTo>
                <a:lnTo>
                  <a:pt x="189" y="5796"/>
                </a:lnTo>
                <a:lnTo>
                  <a:pt x="1638" y="4536"/>
                </a:lnTo>
                <a:lnTo>
                  <a:pt x="1512" y="5733"/>
                </a:lnTo>
                <a:lnTo>
                  <a:pt x="693" y="4788"/>
                </a:lnTo>
                <a:lnTo>
                  <a:pt x="2142" y="5355"/>
                </a:lnTo>
                <a:lnTo>
                  <a:pt x="1512" y="5859"/>
                </a:lnTo>
                <a:lnTo>
                  <a:pt x="2457" y="6489"/>
                </a:lnTo>
                <a:lnTo>
                  <a:pt x="2142" y="5292"/>
                </a:lnTo>
                <a:lnTo>
                  <a:pt x="3339" y="6363"/>
                </a:lnTo>
                <a:lnTo>
                  <a:pt x="2331" y="6426"/>
                </a:lnTo>
                <a:lnTo>
                  <a:pt x="3150" y="5418"/>
                </a:lnTo>
                <a:lnTo>
                  <a:pt x="2079" y="5418"/>
                </a:lnTo>
                <a:lnTo>
                  <a:pt x="1701" y="4473"/>
                </a:lnTo>
                <a:lnTo>
                  <a:pt x="2520" y="3717"/>
                </a:lnTo>
                <a:lnTo>
                  <a:pt x="1386" y="3780"/>
                </a:lnTo>
                <a:lnTo>
                  <a:pt x="2835" y="4599"/>
                </a:lnTo>
                <a:lnTo>
                  <a:pt x="1638" y="4473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Freeform 5"/>
          <p:cNvSpPr>
            <a:spLocks noChangeArrowheads="1"/>
          </p:cNvSpPr>
          <p:nvPr/>
        </p:nvSpPr>
        <p:spPr bwMode="auto">
          <a:xfrm>
            <a:off x="5862240" y="3003099"/>
            <a:ext cx="1271520" cy="1371024"/>
          </a:xfrm>
          <a:custGeom>
            <a:avLst/>
            <a:gdLst/>
            <a:ahLst/>
            <a:cxnLst>
              <a:cxn ang="0">
                <a:pos x="453" y="114"/>
              </a:cxn>
              <a:cxn ang="0">
                <a:pos x="1739" y="0"/>
              </a:cxn>
              <a:cxn ang="0">
                <a:pos x="1436" y="1021"/>
              </a:cxn>
              <a:cxn ang="0">
                <a:pos x="491" y="151"/>
              </a:cxn>
              <a:cxn ang="0">
                <a:pos x="378" y="2003"/>
              </a:cxn>
              <a:cxn ang="0">
                <a:pos x="1209" y="1966"/>
              </a:cxn>
              <a:cxn ang="0">
                <a:pos x="1436" y="945"/>
              </a:cxn>
              <a:cxn ang="0">
                <a:pos x="0" y="1172"/>
              </a:cxn>
              <a:cxn ang="0">
                <a:pos x="1172" y="2041"/>
              </a:cxn>
              <a:cxn ang="0">
                <a:pos x="794" y="2911"/>
              </a:cxn>
              <a:cxn ang="0">
                <a:pos x="378" y="2003"/>
              </a:cxn>
              <a:cxn ang="0">
                <a:pos x="1398" y="983"/>
              </a:cxn>
              <a:cxn ang="0">
                <a:pos x="2192" y="2268"/>
              </a:cxn>
              <a:cxn ang="0">
                <a:pos x="1172" y="2041"/>
              </a:cxn>
              <a:cxn ang="0">
                <a:pos x="1587" y="3175"/>
              </a:cxn>
              <a:cxn ang="0">
                <a:pos x="680" y="2948"/>
              </a:cxn>
              <a:cxn ang="0">
                <a:pos x="1020" y="3818"/>
              </a:cxn>
              <a:cxn ang="0">
                <a:pos x="1587" y="3213"/>
              </a:cxn>
              <a:cxn ang="0">
                <a:pos x="2646" y="4196"/>
              </a:cxn>
              <a:cxn ang="0">
                <a:pos x="3893" y="3666"/>
              </a:cxn>
              <a:cxn ang="0">
                <a:pos x="2948" y="3213"/>
              </a:cxn>
              <a:cxn ang="0">
                <a:pos x="2646" y="4196"/>
              </a:cxn>
              <a:cxn ang="0">
                <a:pos x="2192" y="2268"/>
              </a:cxn>
              <a:cxn ang="0">
                <a:pos x="1663" y="3175"/>
              </a:cxn>
              <a:cxn ang="0">
                <a:pos x="2986" y="3213"/>
              </a:cxn>
              <a:cxn ang="0">
                <a:pos x="3666" y="2230"/>
              </a:cxn>
              <a:cxn ang="0">
                <a:pos x="2192" y="2268"/>
              </a:cxn>
              <a:cxn ang="0">
                <a:pos x="2986" y="3289"/>
              </a:cxn>
              <a:cxn ang="0">
                <a:pos x="2872" y="1739"/>
              </a:cxn>
              <a:cxn ang="0">
                <a:pos x="3628" y="2268"/>
              </a:cxn>
              <a:cxn ang="0">
                <a:pos x="3817" y="3704"/>
              </a:cxn>
            </a:cxnLst>
            <a:rect l="0" t="0" r="r" b="b"/>
            <a:pathLst>
              <a:path w="3894" h="4197">
                <a:moveTo>
                  <a:pt x="453" y="114"/>
                </a:moveTo>
                <a:lnTo>
                  <a:pt x="1739" y="0"/>
                </a:lnTo>
                <a:lnTo>
                  <a:pt x="1436" y="1021"/>
                </a:lnTo>
                <a:lnTo>
                  <a:pt x="491" y="151"/>
                </a:lnTo>
                <a:lnTo>
                  <a:pt x="378" y="2003"/>
                </a:lnTo>
                <a:lnTo>
                  <a:pt x="1209" y="1966"/>
                </a:lnTo>
                <a:lnTo>
                  <a:pt x="1436" y="945"/>
                </a:lnTo>
                <a:lnTo>
                  <a:pt x="0" y="1172"/>
                </a:lnTo>
                <a:lnTo>
                  <a:pt x="1172" y="2041"/>
                </a:lnTo>
                <a:lnTo>
                  <a:pt x="794" y="2911"/>
                </a:lnTo>
                <a:lnTo>
                  <a:pt x="378" y="2003"/>
                </a:lnTo>
                <a:lnTo>
                  <a:pt x="1398" y="983"/>
                </a:lnTo>
                <a:lnTo>
                  <a:pt x="2192" y="2268"/>
                </a:lnTo>
                <a:lnTo>
                  <a:pt x="1172" y="2041"/>
                </a:lnTo>
                <a:lnTo>
                  <a:pt x="1587" y="3175"/>
                </a:lnTo>
                <a:lnTo>
                  <a:pt x="680" y="2948"/>
                </a:lnTo>
                <a:lnTo>
                  <a:pt x="1020" y="3818"/>
                </a:lnTo>
                <a:lnTo>
                  <a:pt x="1587" y="3213"/>
                </a:lnTo>
                <a:lnTo>
                  <a:pt x="2646" y="4196"/>
                </a:lnTo>
                <a:lnTo>
                  <a:pt x="3893" y="3666"/>
                </a:lnTo>
                <a:lnTo>
                  <a:pt x="2948" y="3213"/>
                </a:lnTo>
                <a:lnTo>
                  <a:pt x="2646" y="4196"/>
                </a:lnTo>
                <a:lnTo>
                  <a:pt x="2192" y="2268"/>
                </a:lnTo>
                <a:lnTo>
                  <a:pt x="1663" y="3175"/>
                </a:lnTo>
                <a:lnTo>
                  <a:pt x="2986" y="3213"/>
                </a:lnTo>
                <a:lnTo>
                  <a:pt x="3666" y="2230"/>
                </a:lnTo>
                <a:lnTo>
                  <a:pt x="2192" y="2268"/>
                </a:lnTo>
                <a:lnTo>
                  <a:pt x="2986" y="3289"/>
                </a:lnTo>
                <a:lnTo>
                  <a:pt x="2872" y="1739"/>
                </a:lnTo>
                <a:lnTo>
                  <a:pt x="3628" y="2268"/>
                </a:lnTo>
                <a:lnTo>
                  <a:pt x="3817" y="3704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Freeform 6"/>
          <p:cNvSpPr>
            <a:spLocks noChangeArrowheads="1"/>
          </p:cNvSpPr>
          <p:nvPr/>
        </p:nvSpPr>
        <p:spPr bwMode="auto">
          <a:xfrm>
            <a:off x="6331680" y="2103005"/>
            <a:ext cx="1641600" cy="1617289"/>
          </a:xfrm>
          <a:custGeom>
            <a:avLst/>
            <a:gdLst/>
            <a:ahLst/>
            <a:cxnLst>
              <a:cxn ang="0">
                <a:pos x="2268" y="4951"/>
              </a:cxn>
              <a:cxn ang="0">
                <a:pos x="2344" y="3288"/>
              </a:cxn>
              <a:cxn ang="0">
                <a:pos x="1512" y="4498"/>
              </a:cxn>
              <a:cxn ang="0">
                <a:pos x="1210" y="3477"/>
              </a:cxn>
              <a:cxn ang="0">
                <a:pos x="718" y="4951"/>
              </a:cxn>
              <a:cxn ang="0">
                <a:pos x="1512" y="4460"/>
              </a:cxn>
              <a:cxn ang="0">
                <a:pos x="0" y="3742"/>
              </a:cxn>
              <a:cxn ang="0">
                <a:pos x="1323" y="3553"/>
              </a:cxn>
              <a:cxn ang="0">
                <a:pos x="189" y="2721"/>
              </a:cxn>
              <a:cxn ang="0">
                <a:pos x="1247" y="2570"/>
              </a:cxn>
              <a:cxn ang="0">
                <a:pos x="1247" y="3591"/>
              </a:cxn>
              <a:cxn ang="0">
                <a:pos x="2381" y="3402"/>
              </a:cxn>
              <a:cxn ang="0">
                <a:pos x="1210" y="2570"/>
              </a:cxn>
              <a:cxn ang="0">
                <a:pos x="454" y="1776"/>
              </a:cxn>
              <a:cxn ang="0">
                <a:pos x="1625" y="983"/>
              </a:cxn>
              <a:cxn ang="0">
                <a:pos x="3213" y="0"/>
              </a:cxn>
              <a:cxn ang="0">
                <a:pos x="2722" y="1096"/>
              </a:cxn>
              <a:cxn ang="0">
                <a:pos x="1890" y="0"/>
              </a:cxn>
              <a:cxn ang="0">
                <a:pos x="3666" y="1020"/>
              </a:cxn>
              <a:cxn ang="0">
                <a:pos x="3175" y="113"/>
              </a:cxn>
              <a:cxn ang="0">
                <a:pos x="4498" y="1134"/>
              </a:cxn>
              <a:cxn ang="0">
                <a:pos x="3553" y="983"/>
              </a:cxn>
              <a:cxn ang="0">
                <a:pos x="4158" y="1814"/>
              </a:cxn>
              <a:cxn ang="0">
                <a:pos x="4536" y="1096"/>
              </a:cxn>
              <a:cxn ang="0">
                <a:pos x="5027" y="3061"/>
              </a:cxn>
              <a:cxn ang="0">
                <a:pos x="4120" y="1814"/>
              </a:cxn>
              <a:cxn ang="0">
                <a:pos x="3591" y="2419"/>
              </a:cxn>
              <a:cxn ang="0">
                <a:pos x="3629" y="983"/>
              </a:cxn>
              <a:cxn ang="0">
                <a:pos x="2797" y="2079"/>
              </a:cxn>
              <a:cxn ang="0">
                <a:pos x="2722" y="1134"/>
              </a:cxn>
              <a:cxn ang="0">
                <a:pos x="3591" y="2381"/>
              </a:cxn>
              <a:cxn ang="0">
                <a:pos x="2722" y="2079"/>
              </a:cxn>
              <a:cxn ang="0">
                <a:pos x="1928" y="1965"/>
              </a:cxn>
              <a:cxn ang="0">
                <a:pos x="2759" y="1096"/>
              </a:cxn>
              <a:cxn ang="0">
                <a:pos x="1625" y="1020"/>
              </a:cxn>
              <a:cxn ang="0">
                <a:pos x="1966" y="2003"/>
              </a:cxn>
              <a:cxn ang="0">
                <a:pos x="454" y="1814"/>
              </a:cxn>
            </a:cxnLst>
            <a:rect l="0" t="0" r="r" b="b"/>
            <a:pathLst>
              <a:path w="5028" h="4952">
                <a:moveTo>
                  <a:pt x="2268" y="4951"/>
                </a:moveTo>
                <a:lnTo>
                  <a:pt x="2344" y="3288"/>
                </a:lnTo>
                <a:lnTo>
                  <a:pt x="1512" y="4498"/>
                </a:lnTo>
                <a:lnTo>
                  <a:pt x="1210" y="3477"/>
                </a:lnTo>
                <a:lnTo>
                  <a:pt x="718" y="4951"/>
                </a:lnTo>
                <a:lnTo>
                  <a:pt x="1512" y="4460"/>
                </a:lnTo>
                <a:lnTo>
                  <a:pt x="0" y="3742"/>
                </a:lnTo>
                <a:lnTo>
                  <a:pt x="1323" y="3553"/>
                </a:lnTo>
                <a:lnTo>
                  <a:pt x="189" y="2721"/>
                </a:lnTo>
                <a:lnTo>
                  <a:pt x="1247" y="2570"/>
                </a:lnTo>
                <a:lnTo>
                  <a:pt x="1247" y="3591"/>
                </a:lnTo>
                <a:lnTo>
                  <a:pt x="2381" y="3402"/>
                </a:lnTo>
                <a:lnTo>
                  <a:pt x="1210" y="2570"/>
                </a:lnTo>
                <a:lnTo>
                  <a:pt x="454" y="1776"/>
                </a:lnTo>
                <a:lnTo>
                  <a:pt x="1625" y="983"/>
                </a:lnTo>
                <a:lnTo>
                  <a:pt x="3213" y="0"/>
                </a:lnTo>
                <a:lnTo>
                  <a:pt x="2722" y="1096"/>
                </a:lnTo>
                <a:lnTo>
                  <a:pt x="1890" y="0"/>
                </a:lnTo>
                <a:lnTo>
                  <a:pt x="3666" y="1020"/>
                </a:lnTo>
                <a:lnTo>
                  <a:pt x="3175" y="113"/>
                </a:lnTo>
                <a:lnTo>
                  <a:pt x="4498" y="1134"/>
                </a:lnTo>
                <a:lnTo>
                  <a:pt x="3553" y="983"/>
                </a:lnTo>
                <a:lnTo>
                  <a:pt x="4158" y="1814"/>
                </a:lnTo>
                <a:lnTo>
                  <a:pt x="4536" y="1096"/>
                </a:lnTo>
                <a:lnTo>
                  <a:pt x="5027" y="3061"/>
                </a:lnTo>
                <a:lnTo>
                  <a:pt x="4120" y="1814"/>
                </a:lnTo>
                <a:lnTo>
                  <a:pt x="3591" y="2419"/>
                </a:lnTo>
                <a:lnTo>
                  <a:pt x="3629" y="983"/>
                </a:lnTo>
                <a:lnTo>
                  <a:pt x="2797" y="2079"/>
                </a:lnTo>
                <a:lnTo>
                  <a:pt x="2722" y="1134"/>
                </a:lnTo>
                <a:lnTo>
                  <a:pt x="3591" y="2381"/>
                </a:lnTo>
                <a:lnTo>
                  <a:pt x="2722" y="2079"/>
                </a:lnTo>
                <a:lnTo>
                  <a:pt x="1928" y="1965"/>
                </a:lnTo>
                <a:lnTo>
                  <a:pt x="2759" y="1096"/>
                </a:lnTo>
                <a:lnTo>
                  <a:pt x="1625" y="1020"/>
                </a:lnTo>
                <a:lnTo>
                  <a:pt x="1966" y="2003"/>
                </a:lnTo>
                <a:lnTo>
                  <a:pt x="454" y="1814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Freeform 7"/>
          <p:cNvSpPr>
            <a:spLocks noChangeArrowheads="1"/>
          </p:cNvSpPr>
          <p:nvPr/>
        </p:nvSpPr>
        <p:spPr bwMode="auto">
          <a:xfrm>
            <a:off x="6825600" y="3299771"/>
            <a:ext cx="617760" cy="432045"/>
          </a:xfrm>
          <a:custGeom>
            <a:avLst/>
            <a:gdLst/>
            <a:ahLst/>
            <a:cxnLst>
              <a:cxn ang="0">
                <a:pos x="643" y="1323"/>
              </a:cxn>
              <a:cxn ang="0">
                <a:pos x="1890" y="0"/>
              </a:cxn>
              <a:cxn ang="0">
                <a:pos x="0" y="832"/>
              </a:cxn>
            </a:cxnLst>
            <a:rect l="0" t="0" r="r" b="b"/>
            <a:pathLst>
              <a:path w="1891" h="1324">
                <a:moveTo>
                  <a:pt x="643" y="1323"/>
                </a:moveTo>
                <a:lnTo>
                  <a:pt x="1890" y="0"/>
                </a:lnTo>
                <a:lnTo>
                  <a:pt x="0" y="832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Freeform 8"/>
          <p:cNvSpPr>
            <a:spLocks noChangeArrowheads="1"/>
          </p:cNvSpPr>
          <p:nvPr/>
        </p:nvSpPr>
        <p:spPr bwMode="auto">
          <a:xfrm>
            <a:off x="6294241" y="2435680"/>
            <a:ext cx="1679040" cy="8885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8" y="0"/>
              </a:cxn>
              <a:cxn ang="0">
                <a:pos x="1360" y="1588"/>
              </a:cxn>
              <a:cxn ang="0">
                <a:pos x="2116" y="945"/>
              </a:cxn>
              <a:cxn ang="0">
                <a:pos x="2419" y="2306"/>
              </a:cxn>
              <a:cxn ang="0">
                <a:pos x="2872" y="1097"/>
              </a:cxn>
              <a:cxn ang="0">
                <a:pos x="3439" y="2722"/>
              </a:cxn>
              <a:cxn ang="0">
                <a:pos x="2381" y="2268"/>
              </a:cxn>
              <a:cxn ang="0">
                <a:pos x="3779" y="1361"/>
              </a:cxn>
              <a:cxn ang="0">
                <a:pos x="5140" y="2004"/>
              </a:cxn>
              <a:cxn ang="0">
                <a:pos x="4460" y="2722"/>
              </a:cxn>
              <a:cxn ang="0">
                <a:pos x="3742" y="1399"/>
              </a:cxn>
              <a:cxn ang="0">
                <a:pos x="3402" y="2608"/>
              </a:cxn>
              <a:cxn ang="0">
                <a:pos x="4460" y="2684"/>
              </a:cxn>
            </a:cxnLst>
            <a:rect l="0" t="0" r="r" b="b"/>
            <a:pathLst>
              <a:path w="5141" h="2723">
                <a:moveTo>
                  <a:pt x="0" y="0"/>
                </a:moveTo>
                <a:lnTo>
                  <a:pt x="1738" y="0"/>
                </a:lnTo>
                <a:lnTo>
                  <a:pt x="1360" y="1588"/>
                </a:lnTo>
                <a:lnTo>
                  <a:pt x="2116" y="945"/>
                </a:lnTo>
                <a:lnTo>
                  <a:pt x="2419" y="2306"/>
                </a:lnTo>
                <a:lnTo>
                  <a:pt x="2872" y="1097"/>
                </a:lnTo>
                <a:lnTo>
                  <a:pt x="3439" y="2722"/>
                </a:lnTo>
                <a:lnTo>
                  <a:pt x="2381" y="2268"/>
                </a:lnTo>
                <a:lnTo>
                  <a:pt x="3779" y="1361"/>
                </a:lnTo>
                <a:lnTo>
                  <a:pt x="5140" y="2004"/>
                </a:lnTo>
                <a:lnTo>
                  <a:pt x="4460" y="2722"/>
                </a:lnTo>
                <a:lnTo>
                  <a:pt x="3742" y="1399"/>
                </a:lnTo>
                <a:lnTo>
                  <a:pt x="3402" y="2608"/>
                </a:lnTo>
                <a:lnTo>
                  <a:pt x="4460" y="2684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Amorphous Medium</a:t>
            </a:r>
            <a:endParaRPr lang="en-US" dirty="0"/>
          </a:p>
        </p:txBody>
      </p:sp>
      <p:sp>
        <p:nvSpPr>
          <p:cNvPr id="34826" name="Freeform 10"/>
          <p:cNvSpPr>
            <a:spLocks noChangeArrowheads="1"/>
          </p:cNvSpPr>
          <p:nvPr/>
        </p:nvSpPr>
        <p:spPr bwMode="auto">
          <a:xfrm>
            <a:off x="560161" y="1099220"/>
            <a:ext cx="3422880" cy="3598938"/>
          </a:xfrm>
          <a:custGeom>
            <a:avLst/>
            <a:gdLst/>
            <a:ahLst/>
            <a:cxnLst>
              <a:cxn ang="0">
                <a:pos x="9167" y="3148"/>
              </a:cxn>
              <a:cxn ang="0">
                <a:pos x="7759" y="1727"/>
              </a:cxn>
              <a:cxn ang="0">
                <a:pos x="6436" y="343"/>
              </a:cxn>
              <a:cxn ang="0">
                <a:pos x="4772" y="119"/>
              </a:cxn>
              <a:cxn ang="0">
                <a:pos x="4132" y="1353"/>
              </a:cxn>
              <a:cxn ang="0">
                <a:pos x="3747" y="2513"/>
              </a:cxn>
              <a:cxn ang="0">
                <a:pos x="2168" y="2663"/>
              </a:cxn>
              <a:cxn ang="0">
                <a:pos x="590" y="3560"/>
              </a:cxn>
              <a:cxn ang="0">
                <a:pos x="248" y="4832"/>
              </a:cxn>
              <a:cxn ang="0">
                <a:pos x="1102" y="6178"/>
              </a:cxn>
              <a:cxn ang="0">
                <a:pos x="974" y="7637"/>
              </a:cxn>
              <a:cxn ang="0">
                <a:pos x="504" y="9357"/>
              </a:cxn>
              <a:cxn ang="0">
                <a:pos x="1358" y="10480"/>
              </a:cxn>
              <a:cxn ang="0">
                <a:pos x="3107" y="10330"/>
              </a:cxn>
              <a:cxn ang="0">
                <a:pos x="4814" y="10480"/>
              </a:cxn>
              <a:cxn ang="0">
                <a:pos x="6265" y="10853"/>
              </a:cxn>
              <a:cxn ang="0">
                <a:pos x="7460" y="9470"/>
              </a:cxn>
              <a:cxn ang="0">
                <a:pos x="7332" y="7973"/>
              </a:cxn>
              <a:cxn ang="0">
                <a:pos x="8228" y="7375"/>
              </a:cxn>
              <a:cxn ang="0">
                <a:pos x="9637" y="7113"/>
              </a:cxn>
              <a:cxn ang="0">
                <a:pos x="10447" y="5954"/>
              </a:cxn>
              <a:cxn ang="0">
                <a:pos x="9509" y="4794"/>
              </a:cxn>
              <a:cxn ang="0">
                <a:pos x="9765" y="4084"/>
              </a:cxn>
              <a:cxn ang="0">
                <a:pos x="9167" y="3148"/>
              </a:cxn>
            </a:cxnLst>
            <a:rect l="0" t="0" r="r" b="b"/>
            <a:pathLst>
              <a:path w="10482" h="11021">
                <a:moveTo>
                  <a:pt x="9167" y="3148"/>
                </a:moveTo>
                <a:cubicBezTo>
                  <a:pt x="8599" y="2673"/>
                  <a:pt x="8242" y="2202"/>
                  <a:pt x="7759" y="1727"/>
                </a:cubicBezTo>
                <a:cubicBezTo>
                  <a:pt x="7301" y="1278"/>
                  <a:pt x="6956" y="735"/>
                  <a:pt x="6436" y="343"/>
                </a:cubicBezTo>
                <a:cubicBezTo>
                  <a:pt x="5987" y="5"/>
                  <a:pt x="5321" y="0"/>
                  <a:pt x="4772" y="119"/>
                </a:cubicBezTo>
                <a:cubicBezTo>
                  <a:pt x="4164" y="251"/>
                  <a:pt x="4148" y="890"/>
                  <a:pt x="4132" y="1353"/>
                </a:cubicBezTo>
                <a:cubicBezTo>
                  <a:pt x="4118" y="1760"/>
                  <a:pt x="4407" y="2361"/>
                  <a:pt x="3747" y="2513"/>
                </a:cubicBezTo>
                <a:cubicBezTo>
                  <a:pt x="3236" y="2630"/>
                  <a:pt x="2729" y="2549"/>
                  <a:pt x="2168" y="2663"/>
                </a:cubicBezTo>
                <a:cubicBezTo>
                  <a:pt x="1470" y="2804"/>
                  <a:pt x="1046" y="3190"/>
                  <a:pt x="590" y="3560"/>
                </a:cubicBezTo>
                <a:cubicBezTo>
                  <a:pt x="194" y="3881"/>
                  <a:pt x="0" y="4445"/>
                  <a:pt x="248" y="4832"/>
                </a:cubicBezTo>
                <a:cubicBezTo>
                  <a:pt x="544" y="5294"/>
                  <a:pt x="968" y="5676"/>
                  <a:pt x="1102" y="6178"/>
                </a:cubicBezTo>
                <a:cubicBezTo>
                  <a:pt x="1229" y="6652"/>
                  <a:pt x="1148" y="7149"/>
                  <a:pt x="974" y="7637"/>
                </a:cubicBezTo>
                <a:cubicBezTo>
                  <a:pt x="773" y="8199"/>
                  <a:pt x="711" y="8795"/>
                  <a:pt x="504" y="9357"/>
                </a:cubicBezTo>
                <a:cubicBezTo>
                  <a:pt x="320" y="9856"/>
                  <a:pt x="764" y="10414"/>
                  <a:pt x="1358" y="10480"/>
                </a:cubicBezTo>
                <a:cubicBezTo>
                  <a:pt x="1947" y="10545"/>
                  <a:pt x="2555" y="10508"/>
                  <a:pt x="3107" y="10330"/>
                </a:cubicBezTo>
                <a:cubicBezTo>
                  <a:pt x="3636" y="10158"/>
                  <a:pt x="4422" y="9859"/>
                  <a:pt x="4814" y="10480"/>
                </a:cubicBezTo>
                <a:cubicBezTo>
                  <a:pt x="5079" y="10900"/>
                  <a:pt x="5714" y="11020"/>
                  <a:pt x="6265" y="10853"/>
                </a:cubicBezTo>
                <a:cubicBezTo>
                  <a:pt x="6957" y="10644"/>
                  <a:pt x="7361" y="10034"/>
                  <a:pt x="7460" y="9470"/>
                </a:cubicBezTo>
                <a:cubicBezTo>
                  <a:pt x="7549" y="8959"/>
                  <a:pt x="7508" y="8456"/>
                  <a:pt x="7332" y="7973"/>
                </a:cubicBezTo>
                <a:cubicBezTo>
                  <a:pt x="7084" y="7291"/>
                  <a:pt x="7900" y="7372"/>
                  <a:pt x="8228" y="7375"/>
                </a:cubicBezTo>
                <a:cubicBezTo>
                  <a:pt x="8734" y="7381"/>
                  <a:pt x="9144" y="7229"/>
                  <a:pt x="9637" y="7113"/>
                </a:cubicBezTo>
                <a:cubicBezTo>
                  <a:pt x="10168" y="6987"/>
                  <a:pt x="10415" y="6404"/>
                  <a:pt x="10447" y="5954"/>
                </a:cubicBezTo>
                <a:cubicBezTo>
                  <a:pt x="10481" y="5472"/>
                  <a:pt x="9205" y="5186"/>
                  <a:pt x="9509" y="4794"/>
                </a:cubicBezTo>
                <a:cubicBezTo>
                  <a:pt x="9722" y="4521"/>
                  <a:pt x="9552" y="4357"/>
                  <a:pt x="9765" y="4084"/>
                </a:cubicBezTo>
                <a:cubicBezTo>
                  <a:pt x="10019" y="3756"/>
                  <a:pt x="9494" y="3423"/>
                  <a:pt x="9167" y="3148"/>
                </a:cubicBez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26240" y="4705359"/>
            <a:ext cx="3415680" cy="1006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95746" rIns="81639" bIns="40820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  <a:ea typeface="MS Gothic" charset="0"/>
                <a:cs typeface="MS Gothic" charset="0"/>
              </a:rPr>
              <a:t> Continuous space &amp; time</a:t>
            </a:r>
          </a:p>
          <a:p>
            <a:pPr>
              <a:lnSpc>
                <a:spcPct val="8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  <a:ea typeface="MS Gothic" charset="0"/>
                <a:cs typeface="MS Gothic" charset="0"/>
              </a:rPr>
              <a:t> Infinite number of devices</a:t>
            </a:r>
          </a:p>
          <a:p>
            <a:pPr>
              <a:lnSpc>
                <a:spcPct val="8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  <a:ea typeface="MS Gothic" charset="0"/>
                <a:cs typeface="MS Gothic" charset="0"/>
              </a:rPr>
              <a:t> See neighbors' past state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574880" y="4705359"/>
            <a:ext cx="3644640" cy="1006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95746" rIns="81639" bIns="40820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  <a:ea typeface="MS Gothic" charset="0"/>
                <a:cs typeface="MS Gothic" charset="0"/>
              </a:rPr>
              <a:t>Approximate with:</a:t>
            </a:r>
          </a:p>
          <a:p>
            <a:pPr>
              <a:lnSpc>
                <a:spcPct val="8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  <a:ea typeface="MS Gothic" charset="0"/>
                <a:cs typeface="MS Gothic" charset="0"/>
              </a:rPr>
              <a:t> Discrete network of devices</a:t>
            </a:r>
          </a:p>
          <a:p>
            <a:pPr>
              <a:lnSpc>
                <a:spcPct val="8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  <a:ea typeface="MS Gothic" charset="0"/>
                <a:cs typeface="MS Gothic" charset="0"/>
              </a:rPr>
              <a:t> Signals transmit state</a:t>
            </a:r>
          </a:p>
        </p:txBody>
      </p:sp>
      <p:sp>
        <p:nvSpPr>
          <p:cNvPr id="34829" name="Freeform 13"/>
          <p:cNvSpPr>
            <a:spLocks noChangeArrowheads="1"/>
          </p:cNvSpPr>
          <p:nvPr/>
        </p:nvSpPr>
        <p:spPr bwMode="auto">
          <a:xfrm>
            <a:off x="1450081" y="3003100"/>
            <a:ext cx="567360" cy="527095"/>
          </a:xfrm>
          <a:custGeom>
            <a:avLst/>
            <a:gdLst/>
            <a:ahLst/>
            <a:cxnLst>
              <a:cxn ang="0">
                <a:pos x="1238" y="1186"/>
              </a:cxn>
              <a:cxn ang="0">
                <a:pos x="1067" y="375"/>
              </a:cxn>
              <a:cxn ang="0">
                <a:pos x="86" y="973"/>
              </a:cxn>
              <a:cxn ang="0">
                <a:pos x="342" y="1570"/>
              </a:cxn>
              <a:cxn ang="0">
                <a:pos x="811" y="1485"/>
              </a:cxn>
              <a:cxn ang="0">
                <a:pos x="1238" y="1186"/>
              </a:cxn>
            </a:cxnLst>
            <a:rect l="0" t="0" r="r" b="b"/>
            <a:pathLst>
              <a:path w="1738" h="1614">
                <a:moveTo>
                  <a:pt x="1238" y="1186"/>
                </a:moveTo>
                <a:cubicBezTo>
                  <a:pt x="1487" y="1012"/>
                  <a:pt x="1737" y="714"/>
                  <a:pt x="1067" y="375"/>
                </a:cubicBezTo>
                <a:cubicBezTo>
                  <a:pt x="328" y="0"/>
                  <a:pt x="59" y="632"/>
                  <a:pt x="86" y="973"/>
                </a:cubicBezTo>
                <a:cubicBezTo>
                  <a:pt x="171" y="1172"/>
                  <a:pt x="0" y="1527"/>
                  <a:pt x="342" y="1570"/>
                </a:cubicBezTo>
                <a:cubicBezTo>
                  <a:pt x="640" y="1613"/>
                  <a:pt x="654" y="1514"/>
                  <a:pt x="811" y="1485"/>
                </a:cubicBezTo>
                <a:cubicBezTo>
                  <a:pt x="953" y="1386"/>
                  <a:pt x="989" y="1360"/>
                  <a:pt x="1238" y="1186"/>
                </a:cubicBezTo>
              </a:path>
            </a:pathLst>
          </a:cu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1644481" y="3245045"/>
            <a:ext cx="56160" cy="56166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1658880" y="2893648"/>
            <a:ext cx="70560" cy="39604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811520" y="3286810"/>
            <a:ext cx="167040" cy="61350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252801" y="3848469"/>
            <a:ext cx="14328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81933" rIns="81639" bIns="40820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neighborhood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346401" y="2589777"/>
            <a:ext cx="7632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81933" rIns="81639" bIns="40820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device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4403520" y="1094899"/>
            <a:ext cx="1440" cy="4625766"/>
          </a:xfrm>
          <a:prstGeom prst="line">
            <a:avLst/>
          </a:prstGeom>
          <a:noFill/>
          <a:ln w="73080">
            <a:solidFill>
              <a:srgbClr val="80808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6275520" y="1325324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6765120" y="1357008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6765120" y="233775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5721121" y="2729471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6243840" y="3250806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6635520" y="4263233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>
            <a:off x="5263201" y="4231549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>
            <a:off x="5002560" y="243568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Oval 28"/>
          <p:cNvSpPr>
            <a:spLocks noChangeArrowheads="1"/>
          </p:cNvSpPr>
          <p:nvPr/>
        </p:nvSpPr>
        <p:spPr bwMode="auto">
          <a:xfrm>
            <a:off x="5470561" y="244864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5" name="Oval 29"/>
          <p:cNvSpPr>
            <a:spLocks noChangeArrowheads="1"/>
          </p:cNvSpPr>
          <p:nvPr/>
        </p:nvSpPr>
        <p:spPr bwMode="auto">
          <a:xfrm>
            <a:off x="5212800" y="2654583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6" name="Oval 30"/>
          <p:cNvSpPr>
            <a:spLocks noChangeArrowheads="1"/>
          </p:cNvSpPr>
          <p:nvPr/>
        </p:nvSpPr>
        <p:spPr bwMode="auto">
          <a:xfrm>
            <a:off x="6501601" y="157159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>
            <a:off x="5353920" y="2100126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8" name="Oval 32"/>
          <p:cNvSpPr>
            <a:spLocks noChangeArrowheads="1"/>
          </p:cNvSpPr>
          <p:nvPr/>
        </p:nvSpPr>
        <p:spPr bwMode="auto">
          <a:xfrm>
            <a:off x="5598720" y="301606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9" name="Oval 33"/>
          <p:cNvSpPr>
            <a:spLocks noChangeArrowheads="1"/>
          </p:cNvSpPr>
          <p:nvPr/>
        </p:nvSpPr>
        <p:spPr bwMode="auto">
          <a:xfrm>
            <a:off x="5250240" y="301606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0" name="Oval 34"/>
          <p:cNvSpPr>
            <a:spLocks noChangeArrowheads="1"/>
          </p:cNvSpPr>
          <p:nvPr/>
        </p:nvSpPr>
        <p:spPr bwMode="auto">
          <a:xfrm>
            <a:off x="5431680" y="328681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>
            <a:off x="7261921" y="2035318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2" name="Oval 36"/>
          <p:cNvSpPr>
            <a:spLocks noChangeArrowheads="1"/>
          </p:cNvSpPr>
          <p:nvPr/>
        </p:nvSpPr>
        <p:spPr bwMode="auto">
          <a:xfrm>
            <a:off x="7647841" y="321624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>
            <a:off x="5778721" y="330409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4" name="Oval 38"/>
          <p:cNvSpPr>
            <a:spLocks noChangeArrowheads="1"/>
          </p:cNvSpPr>
          <p:nvPr/>
        </p:nvSpPr>
        <p:spPr bwMode="auto">
          <a:xfrm>
            <a:off x="7031521" y="4097615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5" name="Oval 39"/>
          <p:cNvSpPr>
            <a:spLocks noChangeArrowheads="1"/>
          </p:cNvSpPr>
          <p:nvPr/>
        </p:nvSpPr>
        <p:spPr bwMode="auto">
          <a:xfrm>
            <a:off x="5761441" y="4168183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>
            <a:off x="7136640" y="1681041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7" name="Oval 41"/>
          <p:cNvSpPr>
            <a:spLocks noChangeArrowheads="1"/>
          </p:cNvSpPr>
          <p:nvPr/>
        </p:nvSpPr>
        <p:spPr bwMode="auto">
          <a:xfrm>
            <a:off x="5250240" y="3620925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8" name="Oval 42"/>
          <p:cNvSpPr>
            <a:spLocks noChangeArrowheads="1"/>
          </p:cNvSpPr>
          <p:nvPr/>
        </p:nvSpPr>
        <p:spPr bwMode="auto">
          <a:xfrm>
            <a:off x="5479201" y="395648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9" name="Oval 43"/>
          <p:cNvSpPr>
            <a:spLocks noChangeArrowheads="1"/>
          </p:cNvSpPr>
          <p:nvPr/>
        </p:nvSpPr>
        <p:spPr bwMode="auto">
          <a:xfrm>
            <a:off x="5725440" y="2192295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0" name="Oval 44"/>
          <p:cNvSpPr>
            <a:spLocks noChangeArrowheads="1"/>
          </p:cNvSpPr>
          <p:nvPr/>
        </p:nvSpPr>
        <p:spPr bwMode="auto">
          <a:xfrm>
            <a:off x="7718400" y="2369433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1" name="Oval 45"/>
          <p:cNvSpPr>
            <a:spLocks noChangeArrowheads="1"/>
          </p:cNvSpPr>
          <p:nvPr/>
        </p:nvSpPr>
        <p:spPr bwMode="auto">
          <a:xfrm>
            <a:off x="5073121" y="397376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>
            <a:off x="7876800" y="302182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>
            <a:off x="6308641" y="395648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>
            <a:off x="6184801" y="1980593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5908321" y="357052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6153121" y="357052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>
            <a:off x="6334561" y="292533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8" name="Oval 52"/>
          <p:cNvSpPr>
            <a:spLocks noChangeArrowheads="1"/>
          </p:cNvSpPr>
          <p:nvPr/>
        </p:nvSpPr>
        <p:spPr bwMode="auto">
          <a:xfrm>
            <a:off x="6462720" y="3635327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>
            <a:off x="6966720" y="3648288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6657121" y="3170158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5947200" y="2951255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7159680" y="2706429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6631201" y="2860525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7326720" y="3222003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7584481" y="2589777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6" name="Oval 60"/>
          <p:cNvSpPr>
            <a:spLocks noChangeArrowheads="1"/>
          </p:cNvSpPr>
          <p:nvPr/>
        </p:nvSpPr>
        <p:spPr bwMode="auto">
          <a:xfrm>
            <a:off x="6888960" y="2667545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7" name="Oval 61"/>
          <p:cNvSpPr>
            <a:spLocks noChangeArrowheads="1"/>
          </p:cNvSpPr>
          <p:nvPr/>
        </p:nvSpPr>
        <p:spPr bwMode="auto">
          <a:xfrm>
            <a:off x="7120801" y="235791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8" name="Oval 62"/>
          <p:cNvSpPr>
            <a:spLocks noChangeArrowheads="1"/>
          </p:cNvSpPr>
          <p:nvPr/>
        </p:nvSpPr>
        <p:spPr bwMode="auto">
          <a:xfrm>
            <a:off x="7404480" y="233199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9" name="Oval 63"/>
          <p:cNvSpPr>
            <a:spLocks noChangeArrowheads="1"/>
          </p:cNvSpPr>
          <p:nvPr/>
        </p:nvSpPr>
        <p:spPr bwMode="auto">
          <a:xfrm>
            <a:off x="6876001" y="2022357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6256801" y="1673841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6824161" y="1751609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6462720" y="2139009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5869440" y="2409758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6063841" y="2641622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5" name="Oval 69"/>
          <p:cNvSpPr>
            <a:spLocks noChangeArrowheads="1"/>
          </p:cNvSpPr>
          <p:nvPr/>
        </p:nvSpPr>
        <p:spPr bwMode="auto">
          <a:xfrm>
            <a:off x="6192000" y="2344951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6" name="Oval 70"/>
          <p:cNvSpPr>
            <a:spLocks noChangeArrowheads="1"/>
          </p:cNvSpPr>
          <p:nvPr/>
        </p:nvSpPr>
        <p:spPr bwMode="auto">
          <a:xfrm>
            <a:off x="7417441" y="2797159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7" name="Oval 71"/>
          <p:cNvSpPr>
            <a:spLocks noChangeArrowheads="1"/>
          </p:cNvSpPr>
          <p:nvPr/>
        </p:nvSpPr>
        <p:spPr bwMode="auto">
          <a:xfrm>
            <a:off x="6720481" y="347979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8" name="Oval 72"/>
          <p:cNvSpPr>
            <a:spLocks noChangeArrowheads="1"/>
          </p:cNvSpPr>
          <p:nvPr/>
        </p:nvSpPr>
        <p:spPr bwMode="auto">
          <a:xfrm>
            <a:off x="6399360" y="2615700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9" name="Oval 73"/>
          <p:cNvSpPr>
            <a:spLocks noChangeArrowheads="1"/>
          </p:cNvSpPr>
          <p:nvPr/>
        </p:nvSpPr>
        <p:spPr bwMode="auto">
          <a:xfrm>
            <a:off x="6991201" y="3106791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0" name="Oval 74"/>
          <p:cNvSpPr>
            <a:spLocks noChangeArrowheads="1"/>
          </p:cNvSpPr>
          <p:nvPr/>
        </p:nvSpPr>
        <p:spPr bwMode="auto">
          <a:xfrm>
            <a:off x="6759360" y="3957921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1" name="Oval 75"/>
          <p:cNvSpPr>
            <a:spLocks noChangeArrowheads="1"/>
          </p:cNvSpPr>
          <p:nvPr/>
        </p:nvSpPr>
        <p:spPr bwMode="auto">
          <a:xfrm>
            <a:off x="6024960" y="3867191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2" name="Oval 76"/>
          <p:cNvSpPr>
            <a:spLocks noChangeArrowheads="1"/>
          </p:cNvSpPr>
          <p:nvPr/>
        </p:nvSpPr>
        <p:spPr bwMode="auto">
          <a:xfrm>
            <a:off x="5535360" y="3544597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3" name="Oval 77"/>
          <p:cNvSpPr>
            <a:spLocks noChangeArrowheads="1"/>
          </p:cNvSpPr>
          <p:nvPr/>
        </p:nvSpPr>
        <p:spPr bwMode="auto">
          <a:xfrm>
            <a:off x="5702400" y="3828307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4" name="Oval 78"/>
          <p:cNvSpPr>
            <a:spLocks noChangeArrowheads="1"/>
          </p:cNvSpPr>
          <p:nvPr/>
        </p:nvSpPr>
        <p:spPr bwMode="auto">
          <a:xfrm>
            <a:off x="6076800" y="4137939"/>
            <a:ext cx="175680" cy="17569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09600" y="56515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sym typeface="Wingdings"/>
              </a:rPr>
              <a:t>Density, mass flow</a:t>
            </a:r>
            <a:r>
              <a:rPr lang="en-US" sz="2800" b="1" i="1">
                <a:solidFill>
                  <a:schemeClr val="tx2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  <a:sym typeface="Wingdings"/>
              </a:rPr>
              <a:t>= Mobile devices</a:t>
            </a:r>
          </a:p>
          <a:p>
            <a:pPr algn="ctr"/>
            <a:r>
              <a:rPr lang="en-US" sz="2800" b="1" i="1">
                <a:solidFill>
                  <a:schemeClr val="tx2"/>
                </a:solidFill>
                <a:sym typeface="Wingdings"/>
              </a:rPr>
              <a:t>            State of matter = Degree of mobility</a:t>
            </a:r>
            <a:endParaRPr lang="en-US" sz="2800" b="1" i="1">
              <a:solidFill>
                <a:schemeClr val="tx2"/>
              </a:solidFill>
            </a:endParaRPr>
          </a:p>
        </p:txBody>
      </p:sp>
      <p:sp>
        <p:nvSpPr>
          <p:cNvPr id="86" name="Text Box 132"/>
          <p:cNvSpPr txBox="1">
            <a:spLocks noChangeArrowheads="1"/>
          </p:cNvSpPr>
          <p:nvPr/>
        </p:nvSpPr>
        <p:spPr bwMode="auto">
          <a:xfrm>
            <a:off x="4483940" y="6505947"/>
            <a:ext cx="45838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MS Gothic" charset="0"/>
                <a:cs typeface="MS Gothic" charset="0"/>
              </a:rPr>
              <a:t>[Beal, UPP 2004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MS Gothic" charset="0"/>
                <a:cs typeface="MS Gothic" charset="0"/>
              </a:rPr>
              <a:t>] [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MS Gothic" charset="0"/>
                <a:cs typeface="MS Gothic" charset="0"/>
              </a:rPr>
              <a:t>Bachrach, Beal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MS Gothic" charset="0"/>
                <a:cs typeface="MS Gothic" charset="0"/>
              </a:rPr>
              <a:t>&amp; McLurkin, NCA 2010]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endParaRPr lang="en-US" sz="1600" dirty="0">
              <a:solidFill>
                <a:srgbClr val="404040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Recent Applications</a:t>
            </a:r>
            <a:endParaRPr lang="en-US"/>
          </a:p>
        </p:txBody>
      </p:sp>
      <p:pic>
        <p:nvPicPr>
          <p:cNvPr id="6" name="Picture 5" descr="deploy4-trim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76" y="3632200"/>
            <a:ext cx="4382447" cy="226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224768"/>
            <a:ext cx="179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Synthetic Biology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9632" y="5863233"/>
            <a:ext cx="31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Agent-based tactical simulation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695461" y="3658203"/>
            <a:ext cx="3160800" cy="2549064"/>
            <a:chOff x="154" y="1041"/>
            <a:chExt cx="2195" cy="177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" y="1041"/>
              <a:ext cx="2195" cy="15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665" y="2593"/>
              <a:ext cx="1249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087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  <a:tab pos="1313299" algn="l"/>
                </a:tabLst>
              </a:pPr>
              <a:r>
                <a:rPr lang="en-US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Robot Swarms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22800" y="3224768"/>
            <a:ext cx="23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Morphogenetic Models</a:t>
            </a:r>
          </a:p>
        </p:txBody>
      </p:sp>
      <p:pic>
        <p:nvPicPr>
          <p:cNvPr id="17" name="Picture 16" descr="circ_58_2000Dox_(c1+c4+c6+c7)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6" y="1077468"/>
            <a:ext cx="2871724" cy="2139310"/>
          </a:xfrm>
          <a:prstGeom prst="rect">
            <a:avLst/>
          </a:prstGeom>
        </p:spPr>
      </p:pic>
      <p:pic>
        <p:nvPicPr>
          <p:cNvPr id="18" name="Picture 17" descr="proto-robogenesis-ovoid-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900" y="1416050"/>
            <a:ext cx="3702050" cy="1688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68036" y="6285924"/>
            <a:ext cx="63759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tabLst>
                <a:tab pos="656650" algn="l"/>
                <a:tab pos="1313299" algn="l"/>
                <a:tab pos="1969949" algn="l"/>
              </a:tabLst>
            </a:pPr>
            <a:r>
              <a:rPr lang="en-US" sz="1600">
                <a:solidFill>
                  <a:srgbClr val="595959"/>
                </a:solidFill>
              </a:rPr>
              <a:t>[Beal et. al., ACS Syn.Bio. 2012] [Beal et al., GECCO 2012]</a:t>
            </a:r>
          </a:p>
          <a:p>
            <a:pPr algn="r">
              <a:tabLst>
                <a:tab pos="656650" algn="l"/>
                <a:tab pos="1313299" algn="l"/>
                <a:tab pos="1969949" algn="l"/>
              </a:tabLst>
            </a:pPr>
            <a:r>
              <a:rPr lang="en-US" sz="1600">
                <a:solidFill>
                  <a:srgbClr val="595959"/>
                </a:solidFill>
              </a:rPr>
              <a:t> [Beal, Usbeck &amp; Krisler, SCW 2012]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MS Gothic" charset="0"/>
                <a:cs typeface="MS Gothic" charset="0"/>
              </a:rPr>
              <a:t>[Bachrach, Beal &amp; McLurkin,NCA 2010]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3"/>
          <p:cNvGrpSpPr/>
          <p:nvPr/>
        </p:nvGrpSpPr>
        <p:grpSpPr>
          <a:xfrm>
            <a:off x="1002241" y="1932683"/>
            <a:ext cx="7883999" cy="3623420"/>
            <a:chOff x="1002241" y="1932683"/>
            <a:chExt cx="7883999" cy="3623420"/>
          </a:xfrm>
        </p:grpSpPr>
        <p:sp>
          <p:nvSpPr>
            <p:cNvPr id="14" name="Oval 1"/>
            <p:cNvSpPr>
              <a:spLocks noChangeArrowheads="1"/>
            </p:cNvSpPr>
            <p:nvPr/>
          </p:nvSpPr>
          <p:spPr bwMode="auto">
            <a:xfrm>
              <a:off x="6331680" y="2827017"/>
              <a:ext cx="1870560" cy="1870756"/>
            </a:xfrm>
            <a:prstGeom prst="ellipse">
              <a:avLst/>
            </a:prstGeom>
            <a:noFill/>
            <a:ln w="3672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5637600" y="2137184"/>
              <a:ext cx="3248640" cy="3248981"/>
            </a:xfrm>
            <a:prstGeom prst="ellipse">
              <a:avLst/>
            </a:prstGeom>
            <a:noFill/>
            <a:ln w="3672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"/>
            <p:cNvSpPr>
              <a:spLocks noChangeArrowheads="1"/>
            </p:cNvSpPr>
            <p:nvPr/>
          </p:nvSpPr>
          <p:spPr bwMode="auto">
            <a:xfrm>
              <a:off x="2916001" y="1932683"/>
              <a:ext cx="1003680" cy="3623420"/>
            </a:xfrm>
            <a:custGeom>
              <a:avLst/>
              <a:gdLst/>
              <a:ahLst/>
              <a:cxnLst>
                <a:cxn ang="0">
                  <a:pos x="2987" y="0"/>
                </a:cxn>
                <a:cxn ang="0">
                  <a:pos x="3072" y="11096"/>
                </a:cxn>
              </a:cxnLst>
              <a:rect l="0" t="0" r="r" b="b"/>
              <a:pathLst>
                <a:path w="3073" h="11097">
                  <a:moveTo>
                    <a:pt x="2987" y="0"/>
                  </a:moveTo>
                  <a:cubicBezTo>
                    <a:pt x="0" y="5505"/>
                    <a:pt x="3072" y="11096"/>
                    <a:pt x="3072" y="11096"/>
                  </a:cubicBezTo>
                </a:path>
              </a:pathLst>
            </a:custGeom>
            <a:noFill/>
            <a:ln w="3672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"/>
            <p:cNvSpPr>
              <a:spLocks noChangeArrowheads="1"/>
            </p:cNvSpPr>
            <p:nvPr/>
          </p:nvSpPr>
          <p:spPr bwMode="auto">
            <a:xfrm>
              <a:off x="2368800" y="1932683"/>
              <a:ext cx="868320" cy="3623420"/>
            </a:xfrm>
            <a:custGeom>
              <a:avLst/>
              <a:gdLst/>
              <a:ahLst/>
              <a:cxnLst>
                <a:cxn ang="0">
                  <a:pos x="2584" y="0"/>
                </a:cxn>
                <a:cxn ang="0">
                  <a:pos x="2658" y="11096"/>
                </a:cxn>
              </a:cxnLst>
              <a:rect l="0" t="0" r="r" b="b"/>
              <a:pathLst>
                <a:path w="2659" h="11097">
                  <a:moveTo>
                    <a:pt x="2584" y="0"/>
                  </a:moveTo>
                  <a:cubicBezTo>
                    <a:pt x="0" y="5505"/>
                    <a:pt x="2658" y="11096"/>
                    <a:pt x="2658" y="11096"/>
                  </a:cubicBezTo>
                </a:path>
              </a:pathLst>
            </a:custGeom>
            <a:noFill/>
            <a:ln w="3672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 noChangeArrowheads="1"/>
            </p:cNvSpPr>
            <p:nvPr/>
          </p:nvSpPr>
          <p:spPr bwMode="auto">
            <a:xfrm>
              <a:off x="1658880" y="1932683"/>
              <a:ext cx="853920" cy="3623420"/>
            </a:xfrm>
            <a:custGeom>
              <a:avLst/>
              <a:gdLst/>
              <a:ahLst/>
              <a:cxnLst>
                <a:cxn ang="0">
                  <a:pos x="2544" y="0"/>
                </a:cxn>
                <a:cxn ang="0">
                  <a:pos x="2616" y="11096"/>
                </a:cxn>
              </a:cxnLst>
              <a:rect l="0" t="0" r="r" b="b"/>
              <a:pathLst>
                <a:path w="2617" h="11097">
                  <a:moveTo>
                    <a:pt x="2544" y="0"/>
                  </a:moveTo>
                  <a:cubicBezTo>
                    <a:pt x="0" y="5505"/>
                    <a:pt x="2616" y="11096"/>
                    <a:pt x="2616" y="11096"/>
                  </a:cubicBezTo>
                </a:path>
              </a:pathLst>
            </a:custGeom>
            <a:noFill/>
            <a:ln w="3672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/>
            <p:cNvSpPr>
              <a:spLocks noChangeArrowheads="1"/>
            </p:cNvSpPr>
            <p:nvPr/>
          </p:nvSpPr>
          <p:spPr bwMode="auto">
            <a:xfrm>
              <a:off x="1002241" y="1932683"/>
              <a:ext cx="799200" cy="3623420"/>
            </a:xfrm>
            <a:custGeom>
              <a:avLst/>
              <a:gdLst/>
              <a:ahLst/>
              <a:cxnLst>
                <a:cxn ang="0">
                  <a:pos x="2380" y="0"/>
                </a:cxn>
                <a:cxn ang="0">
                  <a:pos x="2448" y="11096"/>
                </a:cxn>
              </a:cxnLst>
              <a:rect l="0" t="0" r="r" b="b"/>
              <a:pathLst>
                <a:path w="2449" h="11097">
                  <a:moveTo>
                    <a:pt x="2380" y="0"/>
                  </a:moveTo>
                  <a:cubicBezTo>
                    <a:pt x="0" y="5505"/>
                    <a:pt x="2448" y="11096"/>
                    <a:pt x="2448" y="11096"/>
                  </a:cubicBezTo>
                </a:path>
              </a:pathLst>
            </a:custGeom>
            <a:noFill/>
            <a:ln w="3672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/>
            <p:cNvSpPr>
              <a:spLocks noChangeArrowheads="1"/>
            </p:cNvSpPr>
            <p:nvPr/>
          </p:nvSpPr>
          <p:spPr bwMode="auto">
            <a:xfrm>
              <a:off x="3496320" y="1932683"/>
              <a:ext cx="1206720" cy="3623420"/>
            </a:xfrm>
            <a:custGeom>
              <a:avLst/>
              <a:gdLst/>
              <a:ahLst/>
              <a:cxnLst>
                <a:cxn ang="0">
                  <a:pos x="3591" y="0"/>
                </a:cxn>
                <a:cxn ang="0">
                  <a:pos x="3693" y="11096"/>
                </a:cxn>
              </a:cxnLst>
              <a:rect l="0" t="0" r="r" b="b"/>
              <a:pathLst>
                <a:path w="3694" h="11097">
                  <a:moveTo>
                    <a:pt x="3591" y="0"/>
                  </a:moveTo>
                  <a:cubicBezTo>
                    <a:pt x="0" y="5505"/>
                    <a:pt x="3693" y="11096"/>
                    <a:pt x="3693" y="11096"/>
                  </a:cubicBezTo>
                </a:path>
              </a:pathLst>
            </a:custGeom>
            <a:noFill/>
            <a:ln w="3672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 noChangeArrowheads="1"/>
            </p:cNvSpPr>
            <p:nvPr/>
          </p:nvSpPr>
          <p:spPr bwMode="auto">
            <a:xfrm>
              <a:off x="3955680" y="1932683"/>
              <a:ext cx="1726560" cy="3623420"/>
            </a:xfrm>
            <a:custGeom>
              <a:avLst/>
              <a:gdLst/>
              <a:ahLst/>
              <a:cxnLst>
                <a:cxn ang="0">
                  <a:pos x="5142" y="0"/>
                </a:cxn>
                <a:cxn ang="0">
                  <a:pos x="5288" y="11096"/>
                </a:cxn>
              </a:cxnLst>
              <a:rect l="0" t="0" r="r" b="b"/>
              <a:pathLst>
                <a:path w="5289" h="11097">
                  <a:moveTo>
                    <a:pt x="5142" y="0"/>
                  </a:moveTo>
                  <a:cubicBezTo>
                    <a:pt x="0" y="5505"/>
                    <a:pt x="5288" y="11096"/>
                    <a:pt x="5288" y="11096"/>
                  </a:cubicBezTo>
                </a:path>
              </a:pathLst>
            </a:custGeom>
            <a:noFill/>
            <a:ln w="3672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858720" y="3351232"/>
            <a:ext cx="822240" cy="822326"/>
          </a:xfrm>
          <a:prstGeom prst="ellipse">
            <a:avLst/>
          </a:prstGeom>
          <a:solidFill>
            <a:schemeClr val="accent2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81933" rIns="81639" bIns="40820" anchor="ctr" anchorCtr="1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tabLst>
                <a:tab pos="656650" algn="l"/>
              </a:tabLst>
            </a:pPr>
            <a:r>
              <a:rPr lang="en-US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Desti</a:t>
            </a: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-</a:t>
            </a:r>
          </a:p>
          <a:p>
            <a:pPr algn="ctr">
              <a:lnSpc>
                <a:spcPct val="87000"/>
              </a:lnSpc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nation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1536480" y="3280961"/>
            <a:ext cx="976320" cy="978408"/>
          </a:xfrm>
          <a:prstGeom prst="ellipse">
            <a:avLst/>
          </a:prstGeom>
          <a:solidFill>
            <a:schemeClr val="accent1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81933" rIns="81639" bIns="40820" anchor="ctr" anchorCtr="1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Moving</a:t>
            </a:r>
          </a:p>
          <a:p>
            <a:pPr algn="ctr">
              <a:lnSpc>
                <a:spcPct val="87000"/>
              </a:lnSpc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Unit</a:t>
            </a:r>
            <a:endParaRPr lang="en-US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Program: Move Through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176280" y="1905000"/>
            <a:ext cx="7815320" cy="3733800"/>
            <a:chOff x="1176280" y="1905000"/>
            <a:chExt cx="7815320" cy="373380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5422900" y="3759200"/>
              <a:ext cx="48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440940" y="4114800"/>
              <a:ext cx="502660" cy="1445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7718864" y="5160840"/>
              <a:ext cx="315912" cy="15494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6586104" y="5289984"/>
              <a:ext cx="392112" cy="15312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862503" y="4700639"/>
              <a:ext cx="413760" cy="20197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6813116" y="2026084"/>
              <a:ext cx="407988" cy="16582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V="1">
              <a:off x="7664768" y="4388168"/>
              <a:ext cx="352424" cy="32004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7669530" y="2830830"/>
              <a:ext cx="266700" cy="24384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H="1">
              <a:off x="6527006" y="2769394"/>
              <a:ext cx="344488" cy="2921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873135" y="2550702"/>
              <a:ext cx="375265" cy="2686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486400" y="3086100"/>
              <a:ext cx="482600" cy="19486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7708106" y="2223294"/>
              <a:ext cx="382588" cy="2032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 flipV="1">
              <a:off x="8470900" y="2895600"/>
              <a:ext cx="444500" cy="1889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8646160" y="3949700"/>
              <a:ext cx="345440" cy="889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8404860" y="4700950"/>
              <a:ext cx="358140" cy="25205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V="1">
              <a:off x="7922260" y="3733800"/>
              <a:ext cx="459740" cy="254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6468634" y="4378754"/>
              <a:ext cx="354012" cy="33728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090380" y="3759200"/>
              <a:ext cx="48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703040" y="3351232"/>
              <a:ext cx="48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40300" y="2667000"/>
              <a:ext cx="393700" cy="1524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176920" y="2309812"/>
              <a:ext cx="471280" cy="128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659520" y="4171970"/>
              <a:ext cx="48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953000" y="4702537"/>
              <a:ext cx="473940" cy="17426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5257800" y="5172076"/>
              <a:ext cx="379800" cy="16192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616200" y="3087688"/>
              <a:ext cx="508000" cy="365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743200" y="4724400"/>
              <a:ext cx="457200" cy="762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133600" y="5029200"/>
              <a:ext cx="457200" cy="762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100649" y="2141838"/>
              <a:ext cx="471616" cy="1354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2895600" y="5289593"/>
              <a:ext cx="452394" cy="12060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674701" y="4257781"/>
              <a:ext cx="48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030200" y="4648200"/>
              <a:ext cx="408200" cy="4798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113420" y="2828605"/>
              <a:ext cx="458580" cy="1431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872120" y="3352820"/>
              <a:ext cx="547480" cy="7618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955680" y="4040188"/>
              <a:ext cx="48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4176920" y="4724400"/>
              <a:ext cx="395080" cy="746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3541920" y="5105400"/>
              <a:ext cx="420480" cy="6667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616200" y="3756024"/>
              <a:ext cx="48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892300" y="2827017"/>
              <a:ext cx="469900" cy="6858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346200" y="2312988"/>
              <a:ext cx="558800" cy="492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2754520" y="2308224"/>
              <a:ext cx="522080" cy="13017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3333396" y="4343400"/>
              <a:ext cx="433180" cy="2857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3225800" y="3395677"/>
              <a:ext cx="4826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389520" y="2513012"/>
              <a:ext cx="496680" cy="777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409700" y="5029200"/>
              <a:ext cx="419100" cy="746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295180" y="4343400"/>
              <a:ext cx="457420" cy="3016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176280" y="3089276"/>
              <a:ext cx="500120" cy="3492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5245100" y="2135596"/>
              <a:ext cx="393700" cy="15040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6200000" flipV="1">
              <a:off x="7078136" y="5401735"/>
              <a:ext cx="455203" cy="1892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1590729" y="3377323"/>
            <a:ext cx="879098" cy="813249"/>
            <a:chOff x="1590729" y="3377323"/>
            <a:chExt cx="879098" cy="813249"/>
          </a:xfrm>
        </p:grpSpPr>
        <p:cxnSp>
          <p:nvCxnSpPr>
            <p:cNvPr id="129" name="Straight Arrow Connector 128"/>
            <p:cNvCxnSpPr>
              <a:stCxn id="33" idx="1"/>
            </p:cNvCxnSpPr>
            <p:nvPr/>
          </p:nvCxnSpPr>
          <p:spPr>
            <a:xfrm rot="16200000" flipH="1">
              <a:off x="1751752" y="3351953"/>
              <a:ext cx="80956" cy="225543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16200000" flipH="1">
              <a:off x="2221653" y="3364654"/>
              <a:ext cx="80956" cy="225543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1590729" y="3598620"/>
              <a:ext cx="228600" cy="36576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1948603" y="3305029"/>
              <a:ext cx="80956" cy="225543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859364" y="3561600"/>
              <a:ext cx="228600" cy="36576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2136609" y="3584850"/>
              <a:ext cx="228600" cy="36576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1657458" y="3710986"/>
              <a:ext cx="208797" cy="12914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1904570" y="3725623"/>
              <a:ext cx="208797" cy="12914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2237784" y="3731650"/>
              <a:ext cx="208797" cy="12914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5400000" flipH="1" flipV="1">
              <a:off x="1818048" y="3968873"/>
              <a:ext cx="80956" cy="225543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 flipH="1" flipV="1">
              <a:off x="2244899" y="3977697"/>
              <a:ext cx="80956" cy="225543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1613975" y="3932698"/>
              <a:ext cx="228600" cy="36576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1984764" y="4037322"/>
              <a:ext cx="80956" cy="225543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1874000" y="3956803"/>
              <a:ext cx="228600" cy="36576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V="1">
              <a:off x="2159855" y="3946468"/>
              <a:ext cx="228600" cy="36576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1616129" y="3809554"/>
              <a:ext cx="208797" cy="12914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1927816" y="3829357"/>
              <a:ext cx="208797" cy="12914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261030" y="3823330"/>
              <a:ext cx="208797" cy="12914"/>
            </a:xfrm>
            <a:prstGeom prst="straightConnector1">
              <a:avLst/>
            </a:prstGeom>
            <a:ln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1143000" y="2905078"/>
            <a:ext cx="1732797" cy="1773689"/>
            <a:chOff x="1143000" y="2905078"/>
            <a:chExt cx="1732797" cy="1773689"/>
          </a:xfrm>
        </p:grpSpPr>
        <p:cxnSp>
          <p:nvCxnSpPr>
            <p:cNvPr id="167" name="Straight Arrow Connector 166"/>
            <p:cNvCxnSpPr/>
            <p:nvPr/>
          </p:nvCxnSpPr>
          <p:spPr>
            <a:xfrm rot="10800000">
              <a:off x="2141829" y="3196961"/>
              <a:ext cx="204443" cy="619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1386237" y="3418240"/>
              <a:ext cx="150678" cy="8179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flipV="1">
              <a:off x="2595967" y="3577525"/>
              <a:ext cx="99016" cy="7878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rot="10800000" flipV="1">
              <a:off x="1635932" y="3202536"/>
              <a:ext cx="136152" cy="13390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1170983" y="3564610"/>
              <a:ext cx="133458" cy="5596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rot="5400000" flipH="1" flipV="1">
              <a:off x="2528588" y="3458922"/>
              <a:ext cx="112367" cy="7405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flipV="1">
              <a:off x="2574015" y="3702373"/>
              <a:ext cx="133883" cy="4477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H="1">
              <a:off x="1871852" y="3184904"/>
              <a:ext cx="208797" cy="1291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>
              <a:off x="1325966" y="3685155"/>
              <a:ext cx="177372" cy="947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rot="16200000" flipH="1">
              <a:off x="1470187" y="3282627"/>
              <a:ext cx="165315" cy="576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1338881" y="3556000"/>
              <a:ext cx="173925" cy="275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rot="5400000" flipH="1" flipV="1">
              <a:off x="2401587" y="3376695"/>
              <a:ext cx="139922" cy="1636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16200000" flipV="1">
              <a:off x="2291807" y="3136906"/>
              <a:ext cx="176085" cy="1015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rot="5400000" flipH="1" flipV="1">
              <a:off x="2511366" y="3284136"/>
              <a:ext cx="165753" cy="2066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2664198" y="3374112"/>
              <a:ext cx="176086" cy="7491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rot="10800000">
              <a:off x="2079356" y="3052306"/>
              <a:ext cx="199758" cy="232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rot="10800000" flipV="1">
              <a:off x="1790916" y="3027337"/>
              <a:ext cx="209661" cy="8093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rot="5400000">
              <a:off x="1558439" y="3101384"/>
              <a:ext cx="204064" cy="5424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rot="10800000">
              <a:off x="2333356" y="2953289"/>
              <a:ext cx="180812" cy="1304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rot="10800000" flipV="1">
              <a:off x="1937289" y="2905078"/>
              <a:ext cx="214395" cy="85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rot="16200000" flipH="1">
              <a:off x="1233406" y="3364425"/>
              <a:ext cx="139486" cy="9212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rot="16200000" flipH="1">
              <a:off x="1306593" y="3239576"/>
              <a:ext cx="235919" cy="77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 flipH="1" flipV="1">
              <a:off x="2732655" y="3493795"/>
              <a:ext cx="149817" cy="13646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rot="10800000" flipV="1">
              <a:off x="2130636" y="4324891"/>
              <a:ext cx="204443" cy="619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V="1">
              <a:off x="1375044" y="4083811"/>
              <a:ext cx="150678" cy="8179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2584774" y="3927538"/>
              <a:ext cx="99016" cy="7878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rot="10800000">
              <a:off x="1624739" y="4247402"/>
              <a:ext cx="136152" cy="13390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V="1">
              <a:off x="1159790" y="3963268"/>
              <a:ext cx="133458" cy="5596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 rot="16200000" flipH="1">
              <a:off x="2517395" y="4050872"/>
              <a:ext cx="112367" cy="7405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>
              <a:off x="2562822" y="3836698"/>
              <a:ext cx="133883" cy="4477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 flipH="1" flipV="1">
              <a:off x="1860659" y="4386027"/>
              <a:ext cx="208797" cy="1291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flipV="1">
              <a:off x="1314773" y="3889218"/>
              <a:ext cx="177372" cy="947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rot="5400000" flipH="1" flipV="1">
              <a:off x="1458994" y="4243530"/>
              <a:ext cx="165315" cy="576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flipV="1">
              <a:off x="1327688" y="4000292"/>
              <a:ext cx="173925" cy="275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rot="16200000" flipH="1">
              <a:off x="2390394" y="4190788"/>
              <a:ext cx="139922" cy="1636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rot="5400000">
              <a:off x="2280614" y="4345343"/>
              <a:ext cx="176085" cy="1015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 rot="16200000" flipH="1">
              <a:off x="2500173" y="4279041"/>
              <a:ext cx="165753" cy="2066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rot="16200000" flipH="1">
              <a:off x="2653005" y="4134820"/>
              <a:ext cx="176086" cy="7491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rot="10800000" flipV="1">
              <a:off x="2068163" y="4508286"/>
              <a:ext cx="199758" cy="232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rot="10800000">
              <a:off x="1779723" y="4475575"/>
              <a:ext cx="209661" cy="8093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rot="16200000" flipV="1">
              <a:off x="1547246" y="4428216"/>
              <a:ext cx="204064" cy="5424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rot="10800000" flipV="1">
              <a:off x="2322163" y="4500103"/>
              <a:ext cx="180812" cy="1304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rot="10800000">
              <a:off x="1926096" y="4677913"/>
              <a:ext cx="214395" cy="85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 rot="5400000" flipH="1" flipV="1">
              <a:off x="1222213" y="4127292"/>
              <a:ext cx="139486" cy="9212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 rot="5400000" flipH="1" flipV="1">
              <a:off x="1295400" y="4336520"/>
              <a:ext cx="235919" cy="77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 rot="16200000" flipH="1">
              <a:off x="2721462" y="3953583"/>
              <a:ext cx="149817" cy="13646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 flipV="1">
              <a:off x="1316495" y="3783314"/>
              <a:ext cx="177372" cy="947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>
              <a:off x="1143000" y="3716580"/>
              <a:ext cx="154553" cy="3056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flipV="1">
              <a:off x="1155915" y="3835839"/>
              <a:ext cx="143360" cy="5036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1"/>
          <p:cNvSpPr>
            <a:spLocks noChangeShapeType="1"/>
          </p:cNvSpPr>
          <p:nvPr/>
        </p:nvSpPr>
        <p:spPr bwMode="auto">
          <a:xfrm>
            <a:off x="6635520" y="5391926"/>
            <a:ext cx="0" cy="100887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100645"/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Field Dataflow Computation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25600" y="4580054"/>
            <a:ext cx="12441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unit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777540" y="1303454"/>
            <a:ext cx="165888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destination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892280" y="2767826"/>
            <a:ext cx="145152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distance-to</a:t>
            </a:r>
            <a:endParaRPr lang="en-US" b="1" dirty="0">
              <a:solidFill>
                <a:srgbClr val="000000"/>
              </a:solidFill>
              <a:latin typeface="Courier 10" charset="0"/>
              <a:ea typeface="MS Gothic" charset="0"/>
              <a:cs typeface="MS Gothic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186160" y="2945626"/>
            <a:ext cx="12441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grad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068799" y="4431526"/>
            <a:ext cx="1464221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flock</a:t>
            </a:r>
            <a:endParaRPr lang="en-US" b="1" dirty="0">
              <a:solidFill>
                <a:srgbClr val="000000"/>
              </a:solidFill>
              <a:latin typeface="Courier 10" charset="0"/>
              <a:ea typeface="MS Gothic" charset="0"/>
              <a:cs typeface="MS Gothic" charset="0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2843480" y="4165600"/>
            <a:ext cx="1969820" cy="1421008"/>
          </a:xfrm>
          <a:prstGeom prst="roundRect">
            <a:avLst>
              <a:gd name="adj" fmla="val 347"/>
            </a:avLst>
          </a:prstGeom>
          <a:noFill/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</a:pPr>
            <a:endParaRPr lang="en-US" b="1">
              <a:solidFill>
                <a:srgbClr val="000000"/>
              </a:solidFill>
              <a:latin typeface="Courier 10" charset="0"/>
              <a:ea typeface="MS Gothic" charset="0"/>
              <a:cs typeface="MS Gothic" charset="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6013440" y="4977162"/>
            <a:ext cx="12441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mux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842880" y="1659054"/>
            <a:ext cx="12441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disperse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608080" y="1730918"/>
            <a:ext cx="1440" cy="103690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1562101" y="4800599"/>
            <a:ext cx="1282700" cy="1269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1612020" y="2552700"/>
            <a:ext cx="2235578" cy="1044221"/>
          </a:xfrm>
          <a:custGeom>
            <a:avLst/>
            <a:gdLst>
              <a:gd name="connsiteX0" fmla="*/ 4 w 4449"/>
              <a:gd name="connsiteY0" fmla="*/ 1244 h 2056"/>
              <a:gd name="connsiteX1" fmla="*/ 638 w 4449"/>
              <a:gd name="connsiteY1" fmla="*/ 1989 h 2056"/>
              <a:gd name="connsiteX2" fmla="*/ 3175 w 4449"/>
              <a:gd name="connsiteY2" fmla="*/ 85 h 2056"/>
              <a:gd name="connsiteX3" fmla="*/ 4449 w 4449"/>
              <a:gd name="connsiteY3" fmla="*/ 1354 h 2056"/>
              <a:gd name="connsiteX0" fmla="*/ 4 w 4449"/>
              <a:gd name="connsiteY0" fmla="*/ 1244 h 2056"/>
              <a:gd name="connsiteX1" fmla="*/ 638 w 4449"/>
              <a:gd name="connsiteY1" fmla="*/ 1989 h 2056"/>
              <a:gd name="connsiteX2" fmla="*/ 3175 w 4449"/>
              <a:gd name="connsiteY2" fmla="*/ 85 h 2056"/>
              <a:gd name="connsiteX3" fmla="*/ 4449 w 4449"/>
              <a:gd name="connsiteY3" fmla="*/ 679 h 2056"/>
              <a:gd name="connsiteX0" fmla="*/ 4 w 4449"/>
              <a:gd name="connsiteY0" fmla="*/ 1244 h 2056"/>
              <a:gd name="connsiteX1" fmla="*/ 1093 w 4449"/>
              <a:gd name="connsiteY1" fmla="*/ 1989 h 2056"/>
              <a:gd name="connsiteX2" fmla="*/ 3175 w 4449"/>
              <a:gd name="connsiteY2" fmla="*/ 85 h 2056"/>
              <a:gd name="connsiteX3" fmla="*/ 4449 w 4449"/>
              <a:gd name="connsiteY3" fmla="*/ 679 h 2056"/>
              <a:gd name="connsiteX0" fmla="*/ 4 w 4449"/>
              <a:gd name="connsiteY0" fmla="*/ 2090 h 2902"/>
              <a:gd name="connsiteX1" fmla="*/ 1093 w 4449"/>
              <a:gd name="connsiteY1" fmla="*/ 2835 h 2902"/>
              <a:gd name="connsiteX2" fmla="*/ 3175 w 4449"/>
              <a:gd name="connsiteY2" fmla="*/ 931 h 2902"/>
              <a:gd name="connsiteX3" fmla="*/ 4449 w 4449"/>
              <a:gd name="connsiteY3" fmla="*/ 425 h 2902"/>
              <a:gd name="connsiteX0" fmla="*/ 4 w 4449"/>
              <a:gd name="connsiteY0" fmla="*/ 1244 h 2056"/>
              <a:gd name="connsiteX1" fmla="*/ 1093 w 4449"/>
              <a:gd name="connsiteY1" fmla="*/ 1989 h 2056"/>
              <a:gd name="connsiteX2" fmla="*/ 3175 w 4449"/>
              <a:gd name="connsiteY2" fmla="*/ 85 h 2056"/>
              <a:gd name="connsiteX3" fmla="*/ 4449 w 4449"/>
              <a:gd name="connsiteY3" fmla="*/ 754 h 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" h="2056">
                <a:moveTo>
                  <a:pt x="4" y="1244"/>
                </a:moveTo>
                <a:cubicBezTo>
                  <a:pt x="0" y="1666"/>
                  <a:pt x="754" y="2056"/>
                  <a:pt x="1093" y="1989"/>
                </a:cubicBezTo>
                <a:cubicBezTo>
                  <a:pt x="1816" y="1844"/>
                  <a:pt x="1956" y="258"/>
                  <a:pt x="3175" y="85"/>
                </a:cubicBezTo>
                <a:cubicBezTo>
                  <a:pt x="3767" y="0"/>
                  <a:pt x="4022" y="329"/>
                  <a:pt x="4449" y="754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3838331" y="4440037"/>
            <a:ext cx="2805401" cy="1642885"/>
          </a:xfrm>
          <a:custGeom>
            <a:avLst/>
            <a:gdLst>
              <a:gd name="connsiteX0" fmla="*/ 0 w 8591"/>
              <a:gd name="connsiteY0" fmla="*/ 1323 h 5030"/>
              <a:gd name="connsiteX1" fmla="*/ 2242 w 8591"/>
              <a:gd name="connsiteY1" fmla="*/ 4731 h 5030"/>
              <a:gd name="connsiteX2" fmla="*/ 6687 w 8591"/>
              <a:gd name="connsiteY2" fmla="*/ 286 h 5030"/>
              <a:gd name="connsiteX3" fmla="*/ 8591 w 8591"/>
              <a:gd name="connsiteY3" fmla="*/ 1554 h 5030"/>
              <a:gd name="connsiteX0" fmla="*/ 0 w 8591"/>
              <a:gd name="connsiteY0" fmla="*/ 3734 h 5030"/>
              <a:gd name="connsiteX1" fmla="*/ 2242 w 8591"/>
              <a:gd name="connsiteY1" fmla="*/ 4731 h 5030"/>
              <a:gd name="connsiteX2" fmla="*/ 6687 w 8591"/>
              <a:gd name="connsiteY2" fmla="*/ 286 h 5030"/>
              <a:gd name="connsiteX3" fmla="*/ 8591 w 8591"/>
              <a:gd name="connsiteY3" fmla="*/ 1554 h 5030"/>
              <a:gd name="connsiteX0" fmla="*/ 0 w 8591"/>
              <a:gd name="connsiteY0" fmla="*/ 1284 h 5030"/>
              <a:gd name="connsiteX1" fmla="*/ 2242 w 8591"/>
              <a:gd name="connsiteY1" fmla="*/ 4731 h 5030"/>
              <a:gd name="connsiteX2" fmla="*/ 6687 w 8591"/>
              <a:gd name="connsiteY2" fmla="*/ 286 h 5030"/>
              <a:gd name="connsiteX3" fmla="*/ 8591 w 8591"/>
              <a:gd name="connsiteY3" fmla="*/ 1554 h 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1" h="5030">
                <a:moveTo>
                  <a:pt x="0" y="1284"/>
                </a:moveTo>
                <a:cubicBezTo>
                  <a:pt x="211" y="1918"/>
                  <a:pt x="1643" y="5030"/>
                  <a:pt x="2242" y="4731"/>
                </a:cubicBezTo>
                <a:cubicBezTo>
                  <a:pt x="4521" y="3594"/>
                  <a:pt x="4447" y="1506"/>
                  <a:pt x="6687" y="286"/>
                </a:cubicBezTo>
                <a:cubicBezTo>
                  <a:pt x="7209" y="0"/>
                  <a:pt x="8168" y="1132"/>
                  <a:pt x="8591" y="1554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>
            <a:off x="6840000" y="2073818"/>
            <a:ext cx="627840" cy="290334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3805180" y="3356518"/>
            <a:ext cx="1440" cy="103690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8"/>
          <p:cNvSpPr>
            <a:spLocks/>
          </p:cNvSpPr>
          <p:nvPr/>
        </p:nvSpPr>
        <p:spPr bwMode="auto">
          <a:xfrm>
            <a:off x="2539120" y="4739011"/>
            <a:ext cx="3734003" cy="1830435"/>
          </a:xfrm>
          <a:custGeom>
            <a:avLst/>
            <a:gdLst>
              <a:gd name="connsiteX0" fmla="*/ 4 w 4449"/>
              <a:gd name="connsiteY0" fmla="*/ 1244 h 2056"/>
              <a:gd name="connsiteX1" fmla="*/ 638 w 4449"/>
              <a:gd name="connsiteY1" fmla="*/ 1989 h 2056"/>
              <a:gd name="connsiteX2" fmla="*/ 3175 w 4449"/>
              <a:gd name="connsiteY2" fmla="*/ 85 h 2056"/>
              <a:gd name="connsiteX3" fmla="*/ 4449 w 4449"/>
              <a:gd name="connsiteY3" fmla="*/ 1354 h 2056"/>
              <a:gd name="connsiteX0" fmla="*/ 4 w 4449"/>
              <a:gd name="connsiteY0" fmla="*/ 1244 h 2056"/>
              <a:gd name="connsiteX1" fmla="*/ 638 w 4449"/>
              <a:gd name="connsiteY1" fmla="*/ 1989 h 2056"/>
              <a:gd name="connsiteX2" fmla="*/ 3175 w 4449"/>
              <a:gd name="connsiteY2" fmla="*/ 85 h 2056"/>
              <a:gd name="connsiteX3" fmla="*/ 4449 w 4449"/>
              <a:gd name="connsiteY3" fmla="*/ 679 h 2056"/>
              <a:gd name="connsiteX0" fmla="*/ 4 w 4449"/>
              <a:gd name="connsiteY0" fmla="*/ 1244 h 2056"/>
              <a:gd name="connsiteX1" fmla="*/ 1093 w 4449"/>
              <a:gd name="connsiteY1" fmla="*/ 1989 h 2056"/>
              <a:gd name="connsiteX2" fmla="*/ 3175 w 4449"/>
              <a:gd name="connsiteY2" fmla="*/ 85 h 2056"/>
              <a:gd name="connsiteX3" fmla="*/ 4449 w 4449"/>
              <a:gd name="connsiteY3" fmla="*/ 679 h 2056"/>
              <a:gd name="connsiteX0" fmla="*/ 4 w 4449"/>
              <a:gd name="connsiteY0" fmla="*/ 2090 h 2902"/>
              <a:gd name="connsiteX1" fmla="*/ 1093 w 4449"/>
              <a:gd name="connsiteY1" fmla="*/ 2835 h 2902"/>
              <a:gd name="connsiteX2" fmla="*/ 3175 w 4449"/>
              <a:gd name="connsiteY2" fmla="*/ 931 h 2902"/>
              <a:gd name="connsiteX3" fmla="*/ 4449 w 4449"/>
              <a:gd name="connsiteY3" fmla="*/ 425 h 2902"/>
              <a:gd name="connsiteX0" fmla="*/ 4 w 4449"/>
              <a:gd name="connsiteY0" fmla="*/ 1244 h 2056"/>
              <a:gd name="connsiteX1" fmla="*/ 1093 w 4449"/>
              <a:gd name="connsiteY1" fmla="*/ 1989 h 2056"/>
              <a:gd name="connsiteX2" fmla="*/ 3175 w 4449"/>
              <a:gd name="connsiteY2" fmla="*/ 85 h 2056"/>
              <a:gd name="connsiteX3" fmla="*/ 4449 w 4449"/>
              <a:gd name="connsiteY3" fmla="*/ 754 h 2056"/>
              <a:gd name="connsiteX0" fmla="*/ 4 w 7431"/>
              <a:gd name="connsiteY0" fmla="*/ 1244 h 2056"/>
              <a:gd name="connsiteX1" fmla="*/ 1093 w 7431"/>
              <a:gd name="connsiteY1" fmla="*/ 1989 h 2056"/>
              <a:gd name="connsiteX2" fmla="*/ 3175 w 7431"/>
              <a:gd name="connsiteY2" fmla="*/ 85 h 2056"/>
              <a:gd name="connsiteX3" fmla="*/ 7431 w 7431"/>
              <a:gd name="connsiteY3" fmla="*/ 1529 h 2056"/>
              <a:gd name="connsiteX0" fmla="*/ 4 w 7431"/>
              <a:gd name="connsiteY0" fmla="*/ 140 h 952"/>
              <a:gd name="connsiteX1" fmla="*/ 1093 w 7431"/>
              <a:gd name="connsiteY1" fmla="*/ 885 h 952"/>
              <a:gd name="connsiteX2" fmla="*/ 6360 w 7431"/>
              <a:gd name="connsiteY2" fmla="*/ 106 h 952"/>
              <a:gd name="connsiteX3" fmla="*/ 7431 w 7431"/>
              <a:gd name="connsiteY3" fmla="*/ 425 h 952"/>
              <a:gd name="connsiteX0" fmla="*/ 4 w 7431"/>
              <a:gd name="connsiteY0" fmla="*/ 140 h 3102"/>
              <a:gd name="connsiteX1" fmla="*/ 714 w 7431"/>
              <a:gd name="connsiteY1" fmla="*/ 3035 h 3102"/>
              <a:gd name="connsiteX2" fmla="*/ 6360 w 7431"/>
              <a:gd name="connsiteY2" fmla="*/ 106 h 3102"/>
              <a:gd name="connsiteX3" fmla="*/ 7431 w 7431"/>
              <a:gd name="connsiteY3" fmla="*/ 425 h 3102"/>
              <a:gd name="connsiteX0" fmla="*/ 4 w 7431"/>
              <a:gd name="connsiteY0" fmla="*/ 140 h 3102"/>
              <a:gd name="connsiteX1" fmla="*/ 714 w 7431"/>
              <a:gd name="connsiteY1" fmla="*/ 3035 h 3102"/>
              <a:gd name="connsiteX2" fmla="*/ 6006 w 7431"/>
              <a:gd name="connsiteY2" fmla="*/ 1581 h 3102"/>
              <a:gd name="connsiteX3" fmla="*/ 7431 w 7431"/>
              <a:gd name="connsiteY3" fmla="*/ 425 h 3102"/>
              <a:gd name="connsiteX0" fmla="*/ 4 w 7431"/>
              <a:gd name="connsiteY0" fmla="*/ 140 h 3102"/>
              <a:gd name="connsiteX1" fmla="*/ 714 w 7431"/>
              <a:gd name="connsiteY1" fmla="*/ 3035 h 3102"/>
              <a:gd name="connsiteX2" fmla="*/ 6006 w 7431"/>
              <a:gd name="connsiteY2" fmla="*/ 1581 h 3102"/>
              <a:gd name="connsiteX3" fmla="*/ 7431 w 7431"/>
              <a:gd name="connsiteY3" fmla="*/ 425 h 3102"/>
              <a:gd name="connsiteX0" fmla="*/ 4 w 7431"/>
              <a:gd name="connsiteY0" fmla="*/ 140 h 3604"/>
              <a:gd name="connsiteX1" fmla="*/ 714 w 7431"/>
              <a:gd name="connsiteY1" fmla="*/ 3035 h 3604"/>
              <a:gd name="connsiteX2" fmla="*/ 6006 w 7431"/>
              <a:gd name="connsiteY2" fmla="*/ 1581 h 3604"/>
              <a:gd name="connsiteX3" fmla="*/ 7431 w 7431"/>
              <a:gd name="connsiteY3" fmla="*/ 425 h 3604"/>
              <a:gd name="connsiteX0" fmla="*/ 4 w 7431"/>
              <a:gd name="connsiteY0" fmla="*/ 140 h 3604"/>
              <a:gd name="connsiteX1" fmla="*/ 714 w 7431"/>
              <a:gd name="connsiteY1" fmla="*/ 3035 h 3604"/>
              <a:gd name="connsiteX2" fmla="*/ 6006 w 7431"/>
              <a:gd name="connsiteY2" fmla="*/ 1581 h 3604"/>
              <a:gd name="connsiteX3" fmla="*/ 7431 w 7431"/>
              <a:gd name="connsiteY3" fmla="*/ 425 h 3604"/>
              <a:gd name="connsiteX0" fmla="*/ 4 w 7431"/>
              <a:gd name="connsiteY0" fmla="*/ 140 h 3604"/>
              <a:gd name="connsiteX1" fmla="*/ 714 w 7431"/>
              <a:gd name="connsiteY1" fmla="*/ 3035 h 3604"/>
              <a:gd name="connsiteX2" fmla="*/ 6006 w 7431"/>
              <a:gd name="connsiteY2" fmla="*/ 1581 h 3604"/>
              <a:gd name="connsiteX3" fmla="*/ 7431 w 7431"/>
              <a:gd name="connsiteY3" fmla="*/ 425 h 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1" h="3604">
                <a:moveTo>
                  <a:pt x="4" y="140"/>
                </a:moveTo>
                <a:cubicBezTo>
                  <a:pt x="0" y="562"/>
                  <a:pt x="173" y="2802"/>
                  <a:pt x="714" y="3035"/>
                </a:cubicBezTo>
                <a:cubicBezTo>
                  <a:pt x="1437" y="3340"/>
                  <a:pt x="5267" y="3604"/>
                  <a:pt x="6006" y="1581"/>
                </a:cubicBezTo>
                <a:cubicBezTo>
                  <a:pt x="6547" y="46"/>
                  <a:pt x="7004" y="0"/>
                  <a:pt x="7431" y="42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1291101" y="1878470"/>
            <a:ext cx="6202659" cy="4330167"/>
            <a:chOff x="1291101" y="1878470"/>
            <a:chExt cx="6202659" cy="4330167"/>
          </a:xfrm>
        </p:grpSpPr>
        <p:grpSp>
          <p:nvGrpSpPr>
            <p:cNvPr id="72" name="Group 55"/>
            <p:cNvGrpSpPr/>
            <p:nvPr/>
          </p:nvGrpSpPr>
          <p:grpSpPr>
            <a:xfrm>
              <a:off x="1962281" y="4456570"/>
              <a:ext cx="659520" cy="694153"/>
              <a:chOff x="4705481" y="4748670"/>
              <a:chExt cx="659520" cy="694153"/>
            </a:xfrm>
          </p:grpSpPr>
          <p:sp>
            <p:nvSpPr>
              <p:cNvPr id="102" name="Freeform 34"/>
              <p:cNvSpPr>
                <a:spLocks noChangeArrowheads="1"/>
              </p:cNvSpPr>
              <p:nvPr/>
            </p:nvSpPr>
            <p:spPr bwMode="auto">
              <a:xfrm>
                <a:off x="4705481" y="4748670"/>
                <a:ext cx="659520" cy="694153"/>
              </a:xfrm>
              <a:custGeom>
                <a:avLst/>
                <a:gdLst/>
                <a:ahLst/>
                <a:cxnLst>
                  <a:cxn ang="0">
                    <a:pos x="1767" y="606"/>
                  </a:cxn>
                  <a:cxn ang="0">
                    <a:pos x="1495" y="333"/>
                  </a:cxn>
                  <a:cxn ang="0">
                    <a:pos x="1240" y="66"/>
                  </a:cxn>
                  <a:cxn ang="0">
                    <a:pos x="920" y="23"/>
                  </a:cxn>
                  <a:cxn ang="0">
                    <a:pos x="796" y="261"/>
                  </a:cxn>
                  <a:cxn ang="0">
                    <a:pos x="722" y="484"/>
                  </a:cxn>
                  <a:cxn ang="0">
                    <a:pos x="418" y="513"/>
                  </a:cxn>
                  <a:cxn ang="0">
                    <a:pos x="114" y="686"/>
                  </a:cxn>
                  <a:cxn ang="0">
                    <a:pos x="48" y="931"/>
                  </a:cxn>
                  <a:cxn ang="0">
                    <a:pos x="212" y="1190"/>
                  </a:cxn>
                  <a:cxn ang="0">
                    <a:pos x="188" y="1471"/>
                  </a:cxn>
                  <a:cxn ang="0">
                    <a:pos x="97" y="1803"/>
                  </a:cxn>
                  <a:cxn ang="0">
                    <a:pos x="262" y="2019"/>
                  </a:cxn>
                  <a:cxn ang="0">
                    <a:pos x="599" y="1990"/>
                  </a:cxn>
                  <a:cxn ang="0">
                    <a:pos x="928" y="2019"/>
                  </a:cxn>
                  <a:cxn ang="0">
                    <a:pos x="1207" y="2091"/>
                  </a:cxn>
                  <a:cxn ang="0">
                    <a:pos x="1438" y="1825"/>
                  </a:cxn>
                  <a:cxn ang="0">
                    <a:pos x="1413" y="1536"/>
                  </a:cxn>
                  <a:cxn ang="0">
                    <a:pos x="1586" y="1421"/>
                  </a:cxn>
                  <a:cxn ang="0">
                    <a:pos x="1858" y="1370"/>
                  </a:cxn>
                  <a:cxn ang="0">
                    <a:pos x="2013" y="1147"/>
                  </a:cxn>
                  <a:cxn ang="0">
                    <a:pos x="1833" y="924"/>
                  </a:cxn>
                  <a:cxn ang="0">
                    <a:pos x="1882" y="787"/>
                  </a:cxn>
                  <a:cxn ang="0">
                    <a:pos x="1767" y="606"/>
                  </a:cxn>
                </a:cxnLst>
                <a:rect l="0" t="0" r="r" b="b"/>
                <a:pathLst>
                  <a:path w="2021" h="2124">
                    <a:moveTo>
                      <a:pt x="1767" y="606"/>
                    </a:moveTo>
                    <a:cubicBezTo>
                      <a:pt x="1657" y="515"/>
                      <a:pt x="1589" y="424"/>
                      <a:pt x="1495" y="333"/>
                    </a:cubicBezTo>
                    <a:cubicBezTo>
                      <a:pt x="1407" y="246"/>
                      <a:pt x="1341" y="142"/>
                      <a:pt x="1240" y="66"/>
                    </a:cubicBezTo>
                    <a:cubicBezTo>
                      <a:pt x="1154" y="1"/>
                      <a:pt x="1026" y="0"/>
                      <a:pt x="920" y="23"/>
                    </a:cubicBezTo>
                    <a:cubicBezTo>
                      <a:pt x="803" y="48"/>
                      <a:pt x="800" y="172"/>
                      <a:pt x="796" y="261"/>
                    </a:cubicBezTo>
                    <a:cubicBezTo>
                      <a:pt x="794" y="339"/>
                      <a:pt x="849" y="455"/>
                      <a:pt x="722" y="484"/>
                    </a:cubicBezTo>
                    <a:cubicBezTo>
                      <a:pt x="624" y="507"/>
                      <a:pt x="526" y="491"/>
                      <a:pt x="418" y="513"/>
                    </a:cubicBezTo>
                    <a:cubicBezTo>
                      <a:pt x="283" y="540"/>
                      <a:pt x="202" y="614"/>
                      <a:pt x="114" y="686"/>
                    </a:cubicBezTo>
                    <a:cubicBezTo>
                      <a:pt x="37" y="748"/>
                      <a:pt x="0" y="856"/>
                      <a:pt x="48" y="931"/>
                    </a:cubicBezTo>
                    <a:cubicBezTo>
                      <a:pt x="105" y="1020"/>
                      <a:pt x="187" y="1094"/>
                      <a:pt x="212" y="1190"/>
                    </a:cubicBezTo>
                    <a:cubicBezTo>
                      <a:pt x="237" y="1286"/>
                      <a:pt x="222" y="1377"/>
                      <a:pt x="188" y="1471"/>
                    </a:cubicBezTo>
                    <a:cubicBezTo>
                      <a:pt x="149" y="1579"/>
                      <a:pt x="137" y="1695"/>
                      <a:pt x="97" y="1803"/>
                    </a:cubicBezTo>
                    <a:cubicBezTo>
                      <a:pt x="62" y="1899"/>
                      <a:pt x="148" y="2007"/>
                      <a:pt x="262" y="2019"/>
                    </a:cubicBezTo>
                    <a:cubicBezTo>
                      <a:pt x="376" y="2031"/>
                      <a:pt x="493" y="2025"/>
                      <a:pt x="599" y="1990"/>
                    </a:cubicBezTo>
                    <a:cubicBezTo>
                      <a:pt x="701" y="1957"/>
                      <a:pt x="852" y="1900"/>
                      <a:pt x="928" y="2019"/>
                    </a:cubicBezTo>
                    <a:cubicBezTo>
                      <a:pt x="979" y="2100"/>
                      <a:pt x="1102" y="2123"/>
                      <a:pt x="1207" y="2091"/>
                    </a:cubicBezTo>
                    <a:cubicBezTo>
                      <a:pt x="1341" y="2051"/>
                      <a:pt x="1419" y="1933"/>
                      <a:pt x="1438" y="1825"/>
                    </a:cubicBezTo>
                    <a:cubicBezTo>
                      <a:pt x="1455" y="1726"/>
                      <a:pt x="1447" y="1629"/>
                      <a:pt x="1413" y="1536"/>
                    </a:cubicBezTo>
                    <a:cubicBezTo>
                      <a:pt x="1366" y="1404"/>
                      <a:pt x="1523" y="1420"/>
                      <a:pt x="1586" y="1421"/>
                    </a:cubicBezTo>
                    <a:cubicBezTo>
                      <a:pt x="1683" y="1422"/>
                      <a:pt x="1762" y="1393"/>
                      <a:pt x="1858" y="1370"/>
                    </a:cubicBezTo>
                    <a:cubicBezTo>
                      <a:pt x="1960" y="1346"/>
                      <a:pt x="2007" y="1234"/>
                      <a:pt x="2013" y="1147"/>
                    </a:cubicBezTo>
                    <a:cubicBezTo>
                      <a:pt x="2020" y="1055"/>
                      <a:pt x="1774" y="999"/>
                      <a:pt x="1833" y="924"/>
                    </a:cubicBezTo>
                    <a:cubicBezTo>
                      <a:pt x="1874" y="871"/>
                      <a:pt x="1841" y="839"/>
                      <a:pt x="1882" y="787"/>
                    </a:cubicBezTo>
                    <a:cubicBezTo>
                      <a:pt x="1931" y="723"/>
                      <a:pt x="1830" y="659"/>
                      <a:pt x="1767" y="606"/>
                    </a:cubicBezTo>
                  </a:path>
                </a:pathLst>
              </a:cu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35"/>
              <p:cNvSpPr>
                <a:spLocks noChangeArrowheads="1"/>
              </p:cNvSpPr>
              <p:nvPr/>
            </p:nvSpPr>
            <p:spPr bwMode="auto">
              <a:xfrm>
                <a:off x="4832200" y="5100717"/>
                <a:ext cx="192024" cy="192024"/>
              </a:xfrm>
              <a:prstGeom prst="ellipse">
                <a:avLst/>
              </a:prstGeom>
              <a:solidFill>
                <a:srgbClr val="EB613D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56"/>
            <p:cNvGrpSpPr/>
            <p:nvPr/>
          </p:nvGrpSpPr>
          <p:grpSpPr>
            <a:xfrm>
              <a:off x="1291101" y="1878470"/>
              <a:ext cx="659520" cy="694153"/>
              <a:chOff x="4034301" y="2157870"/>
              <a:chExt cx="659520" cy="694153"/>
            </a:xfrm>
          </p:grpSpPr>
          <p:sp>
            <p:nvSpPr>
              <p:cNvPr id="100" name="Freeform 21"/>
              <p:cNvSpPr>
                <a:spLocks noChangeArrowheads="1"/>
              </p:cNvSpPr>
              <p:nvPr/>
            </p:nvSpPr>
            <p:spPr bwMode="auto">
              <a:xfrm>
                <a:off x="4034301" y="2157870"/>
                <a:ext cx="659520" cy="694153"/>
              </a:xfrm>
              <a:custGeom>
                <a:avLst/>
                <a:gdLst/>
                <a:ahLst/>
                <a:cxnLst>
                  <a:cxn ang="0">
                    <a:pos x="1767" y="606"/>
                  </a:cxn>
                  <a:cxn ang="0">
                    <a:pos x="1495" y="333"/>
                  </a:cxn>
                  <a:cxn ang="0">
                    <a:pos x="1240" y="66"/>
                  </a:cxn>
                  <a:cxn ang="0">
                    <a:pos x="920" y="23"/>
                  </a:cxn>
                  <a:cxn ang="0">
                    <a:pos x="796" y="261"/>
                  </a:cxn>
                  <a:cxn ang="0">
                    <a:pos x="722" y="484"/>
                  </a:cxn>
                  <a:cxn ang="0">
                    <a:pos x="418" y="513"/>
                  </a:cxn>
                  <a:cxn ang="0">
                    <a:pos x="114" y="686"/>
                  </a:cxn>
                  <a:cxn ang="0">
                    <a:pos x="48" y="931"/>
                  </a:cxn>
                  <a:cxn ang="0">
                    <a:pos x="212" y="1190"/>
                  </a:cxn>
                  <a:cxn ang="0">
                    <a:pos x="188" y="1471"/>
                  </a:cxn>
                  <a:cxn ang="0">
                    <a:pos x="97" y="1803"/>
                  </a:cxn>
                  <a:cxn ang="0">
                    <a:pos x="262" y="2019"/>
                  </a:cxn>
                  <a:cxn ang="0">
                    <a:pos x="599" y="1990"/>
                  </a:cxn>
                  <a:cxn ang="0">
                    <a:pos x="928" y="2019"/>
                  </a:cxn>
                  <a:cxn ang="0">
                    <a:pos x="1207" y="2091"/>
                  </a:cxn>
                  <a:cxn ang="0">
                    <a:pos x="1438" y="1825"/>
                  </a:cxn>
                  <a:cxn ang="0">
                    <a:pos x="1413" y="1536"/>
                  </a:cxn>
                  <a:cxn ang="0">
                    <a:pos x="1586" y="1421"/>
                  </a:cxn>
                  <a:cxn ang="0">
                    <a:pos x="1858" y="1370"/>
                  </a:cxn>
                  <a:cxn ang="0">
                    <a:pos x="2013" y="1147"/>
                  </a:cxn>
                  <a:cxn ang="0">
                    <a:pos x="1833" y="924"/>
                  </a:cxn>
                  <a:cxn ang="0">
                    <a:pos x="1882" y="787"/>
                  </a:cxn>
                  <a:cxn ang="0">
                    <a:pos x="1767" y="606"/>
                  </a:cxn>
                </a:cxnLst>
                <a:rect l="0" t="0" r="r" b="b"/>
                <a:pathLst>
                  <a:path w="2021" h="2124">
                    <a:moveTo>
                      <a:pt x="1767" y="606"/>
                    </a:moveTo>
                    <a:cubicBezTo>
                      <a:pt x="1657" y="515"/>
                      <a:pt x="1589" y="424"/>
                      <a:pt x="1495" y="333"/>
                    </a:cubicBezTo>
                    <a:cubicBezTo>
                      <a:pt x="1407" y="246"/>
                      <a:pt x="1341" y="142"/>
                      <a:pt x="1240" y="66"/>
                    </a:cubicBezTo>
                    <a:cubicBezTo>
                      <a:pt x="1154" y="1"/>
                      <a:pt x="1026" y="0"/>
                      <a:pt x="920" y="23"/>
                    </a:cubicBezTo>
                    <a:cubicBezTo>
                      <a:pt x="803" y="48"/>
                      <a:pt x="800" y="172"/>
                      <a:pt x="796" y="261"/>
                    </a:cubicBezTo>
                    <a:cubicBezTo>
                      <a:pt x="794" y="339"/>
                      <a:pt x="849" y="455"/>
                      <a:pt x="722" y="484"/>
                    </a:cubicBezTo>
                    <a:cubicBezTo>
                      <a:pt x="624" y="507"/>
                      <a:pt x="526" y="491"/>
                      <a:pt x="418" y="513"/>
                    </a:cubicBezTo>
                    <a:cubicBezTo>
                      <a:pt x="283" y="540"/>
                      <a:pt x="202" y="614"/>
                      <a:pt x="114" y="686"/>
                    </a:cubicBezTo>
                    <a:cubicBezTo>
                      <a:pt x="37" y="748"/>
                      <a:pt x="0" y="856"/>
                      <a:pt x="48" y="931"/>
                    </a:cubicBezTo>
                    <a:cubicBezTo>
                      <a:pt x="105" y="1020"/>
                      <a:pt x="187" y="1094"/>
                      <a:pt x="212" y="1190"/>
                    </a:cubicBezTo>
                    <a:cubicBezTo>
                      <a:pt x="237" y="1286"/>
                      <a:pt x="222" y="1377"/>
                      <a:pt x="188" y="1471"/>
                    </a:cubicBezTo>
                    <a:cubicBezTo>
                      <a:pt x="149" y="1579"/>
                      <a:pt x="137" y="1695"/>
                      <a:pt x="97" y="1803"/>
                    </a:cubicBezTo>
                    <a:cubicBezTo>
                      <a:pt x="62" y="1899"/>
                      <a:pt x="148" y="2007"/>
                      <a:pt x="262" y="2019"/>
                    </a:cubicBezTo>
                    <a:cubicBezTo>
                      <a:pt x="376" y="2031"/>
                      <a:pt x="493" y="2025"/>
                      <a:pt x="599" y="1990"/>
                    </a:cubicBezTo>
                    <a:cubicBezTo>
                      <a:pt x="701" y="1957"/>
                      <a:pt x="852" y="1900"/>
                      <a:pt x="928" y="2019"/>
                    </a:cubicBezTo>
                    <a:cubicBezTo>
                      <a:pt x="979" y="2100"/>
                      <a:pt x="1102" y="2123"/>
                      <a:pt x="1207" y="2091"/>
                    </a:cubicBezTo>
                    <a:cubicBezTo>
                      <a:pt x="1341" y="2051"/>
                      <a:pt x="1419" y="1933"/>
                      <a:pt x="1438" y="1825"/>
                    </a:cubicBezTo>
                    <a:cubicBezTo>
                      <a:pt x="1455" y="1726"/>
                      <a:pt x="1447" y="1629"/>
                      <a:pt x="1413" y="1536"/>
                    </a:cubicBezTo>
                    <a:cubicBezTo>
                      <a:pt x="1366" y="1404"/>
                      <a:pt x="1523" y="1420"/>
                      <a:pt x="1586" y="1421"/>
                    </a:cubicBezTo>
                    <a:cubicBezTo>
                      <a:pt x="1683" y="1422"/>
                      <a:pt x="1762" y="1393"/>
                      <a:pt x="1858" y="1370"/>
                    </a:cubicBezTo>
                    <a:cubicBezTo>
                      <a:pt x="1960" y="1346"/>
                      <a:pt x="2007" y="1234"/>
                      <a:pt x="2013" y="1147"/>
                    </a:cubicBezTo>
                    <a:cubicBezTo>
                      <a:pt x="2020" y="1055"/>
                      <a:pt x="1774" y="999"/>
                      <a:pt x="1833" y="924"/>
                    </a:cubicBezTo>
                    <a:cubicBezTo>
                      <a:pt x="1874" y="871"/>
                      <a:pt x="1841" y="839"/>
                      <a:pt x="1882" y="787"/>
                    </a:cubicBezTo>
                    <a:cubicBezTo>
                      <a:pt x="1931" y="723"/>
                      <a:pt x="1830" y="659"/>
                      <a:pt x="1767" y="606"/>
                    </a:cubicBezTo>
                  </a:path>
                </a:pathLst>
              </a:cu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Oval 36"/>
              <p:cNvSpPr>
                <a:spLocks noChangeArrowheads="1"/>
              </p:cNvSpPr>
              <p:nvPr/>
            </p:nvSpPr>
            <p:spPr bwMode="auto">
              <a:xfrm>
                <a:off x="4441821" y="2349410"/>
                <a:ext cx="102240" cy="102250"/>
              </a:xfrm>
              <a:prstGeom prst="ellipse">
                <a:avLst/>
              </a:prstGeom>
              <a:solidFill>
                <a:srgbClr val="EB613D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" name="Group 58"/>
            <p:cNvGrpSpPr/>
            <p:nvPr/>
          </p:nvGrpSpPr>
          <p:grpSpPr>
            <a:xfrm>
              <a:off x="1939841" y="3287066"/>
              <a:ext cx="659520" cy="694153"/>
              <a:chOff x="4683041" y="3579166"/>
              <a:chExt cx="659520" cy="694153"/>
            </a:xfrm>
          </p:grpSpPr>
          <p:sp>
            <p:nvSpPr>
              <p:cNvPr id="95" name="Freeform 25"/>
              <p:cNvSpPr>
                <a:spLocks noChangeArrowheads="1"/>
              </p:cNvSpPr>
              <p:nvPr/>
            </p:nvSpPr>
            <p:spPr bwMode="auto">
              <a:xfrm>
                <a:off x="4683041" y="3579166"/>
                <a:ext cx="659520" cy="694153"/>
              </a:xfrm>
              <a:custGeom>
                <a:avLst/>
                <a:gdLst/>
                <a:ahLst/>
                <a:cxnLst>
                  <a:cxn ang="0">
                    <a:pos x="1767" y="606"/>
                  </a:cxn>
                  <a:cxn ang="0">
                    <a:pos x="1495" y="333"/>
                  </a:cxn>
                  <a:cxn ang="0">
                    <a:pos x="1240" y="66"/>
                  </a:cxn>
                  <a:cxn ang="0">
                    <a:pos x="920" y="23"/>
                  </a:cxn>
                  <a:cxn ang="0">
                    <a:pos x="796" y="261"/>
                  </a:cxn>
                  <a:cxn ang="0">
                    <a:pos x="722" y="484"/>
                  </a:cxn>
                  <a:cxn ang="0">
                    <a:pos x="418" y="513"/>
                  </a:cxn>
                  <a:cxn ang="0">
                    <a:pos x="114" y="686"/>
                  </a:cxn>
                  <a:cxn ang="0">
                    <a:pos x="48" y="931"/>
                  </a:cxn>
                  <a:cxn ang="0">
                    <a:pos x="212" y="1190"/>
                  </a:cxn>
                  <a:cxn ang="0">
                    <a:pos x="188" y="1471"/>
                  </a:cxn>
                  <a:cxn ang="0">
                    <a:pos x="97" y="1803"/>
                  </a:cxn>
                  <a:cxn ang="0">
                    <a:pos x="262" y="2019"/>
                  </a:cxn>
                  <a:cxn ang="0">
                    <a:pos x="599" y="1990"/>
                  </a:cxn>
                  <a:cxn ang="0">
                    <a:pos x="928" y="2019"/>
                  </a:cxn>
                  <a:cxn ang="0">
                    <a:pos x="1207" y="2091"/>
                  </a:cxn>
                  <a:cxn ang="0">
                    <a:pos x="1438" y="1825"/>
                  </a:cxn>
                  <a:cxn ang="0">
                    <a:pos x="1413" y="1536"/>
                  </a:cxn>
                  <a:cxn ang="0">
                    <a:pos x="1586" y="1421"/>
                  </a:cxn>
                  <a:cxn ang="0">
                    <a:pos x="1858" y="1370"/>
                  </a:cxn>
                  <a:cxn ang="0">
                    <a:pos x="2013" y="1147"/>
                  </a:cxn>
                  <a:cxn ang="0">
                    <a:pos x="1833" y="924"/>
                  </a:cxn>
                  <a:cxn ang="0">
                    <a:pos x="1882" y="787"/>
                  </a:cxn>
                  <a:cxn ang="0">
                    <a:pos x="1767" y="606"/>
                  </a:cxn>
                </a:cxnLst>
                <a:rect l="0" t="0" r="r" b="b"/>
                <a:pathLst>
                  <a:path w="2021" h="2124">
                    <a:moveTo>
                      <a:pt x="1767" y="606"/>
                    </a:moveTo>
                    <a:cubicBezTo>
                      <a:pt x="1657" y="515"/>
                      <a:pt x="1589" y="424"/>
                      <a:pt x="1495" y="333"/>
                    </a:cubicBezTo>
                    <a:cubicBezTo>
                      <a:pt x="1407" y="246"/>
                      <a:pt x="1341" y="142"/>
                      <a:pt x="1240" y="66"/>
                    </a:cubicBezTo>
                    <a:cubicBezTo>
                      <a:pt x="1154" y="1"/>
                      <a:pt x="1026" y="0"/>
                      <a:pt x="920" y="23"/>
                    </a:cubicBezTo>
                    <a:cubicBezTo>
                      <a:pt x="803" y="48"/>
                      <a:pt x="800" y="172"/>
                      <a:pt x="796" y="261"/>
                    </a:cubicBezTo>
                    <a:cubicBezTo>
                      <a:pt x="794" y="339"/>
                      <a:pt x="849" y="455"/>
                      <a:pt x="722" y="484"/>
                    </a:cubicBezTo>
                    <a:cubicBezTo>
                      <a:pt x="624" y="507"/>
                      <a:pt x="526" y="491"/>
                      <a:pt x="418" y="513"/>
                    </a:cubicBezTo>
                    <a:cubicBezTo>
                      <a:pt x="283" y="540"/>
                      <a:pt x="202" y="614"/>
                      <a:pt x="114" y="686"/>
                    </a:cubicBezTo>
                    <a:cubicBezTo>
                      <a:pt x="37" y="748"/>
                      <a:pt x="0" y="856"/>
                      <a:pt x="48" y="931"/>
                    </a:cubicBezTo>
                    <a:cubicBezTo>
                      <a:pt x="105" y="1020"/>
                      <a:pt x="187" y="1094"/>
                      <a:pt x="212" y="1190"/>
                    </a:cubicBezTo>
                    <a:cubicBezTo>
                      <a:pt x="237" y="1286"/>
                      <a:pt x="222" y="1377"/>
                      <a:pt x="188" y="1471"/>
                    </a:cubicBezTo>
                    <a:cubicBezTo>
                      <a:pt x="149" y="1579"/>
                      <a:pt x="137" y="1695"/>
                      <a:pt x="97" y="1803"/>
                    </a:cubicBezTo>
                    <a:cubicBezTo>
                      <a:pt x="62" y="1899"/>
                      <a:pt x="148" y="2007"/>
                      <a:pt x="262" y="2019"/>
                    </a:cubicBezTo>
                    <a:cubicBezTo>
                      <a:pt x="376" y="2031"/>
                      <a:pt x="493" y="2025"/>
                      <a:pt x="599" y="1990"/>
                    </a:cubicBezTo>
                    <a:cubicBezTo>
                      <a:pt x="701" y="1957"/>
                      <a:pt x="852" y="1900"/>
                      <a:pt x="928" y="2019"/>
                    </a:cubicBezTo>
                    <a:cubicBezTo>
                      <a:pt x="979" y="2100"/>
                      <a:pt x="1102" y="2123"/>
                      <a:pt x="1207" y="2091"/>
                    </a:cubicBezTo>
                    <a:cubicBezTo>
                      <a:pt x="1341" y="2051"/>
                      <a:pt x="1419" y="1933"/>
                      <a:pt x="1438" y="1825"/>
                    </a:cubicBezTo>
                    <a:cubicBezTo>
                      <a:pt x="1455" y="1726"/>
                      <a:pt x="1447" y="1629"/>
                      <a:pt x="1413" y="1536"/>
                    </a:cubicBezTo>
                    <a:cubicBezTo>
                      <a:pt x="1366" y="1404"/>
                      <a:pt x="1523" y="1420"/>
                      <a:pt x="1586" y="1421"/>
                    </a:cubicBezTo>
                    <a:cubicBezTo>
                      <a:pt x="1683" y="1422"/>
                      <a:pt x="1762" y="1393"/>
                      <a:pt x="1858" y="1370"/>
                    </a:cubicBezTo>
                    <a:cubicBezTo>
                      <a:pt x="1960" y="1346"/>
                      <a:pt x="2007" y="1234"/>
                      <a:pt x="2013" y="1147"/>
                    </a:cubicBezTo>
                    <a:cubicBezTo>
                      <a:pt x="2020" y="1055"/>
                      <a:pt x="1774" y="999"/>
                      <a:pt x="1833" y="924"/>
                    </a:cubicBezTo>
                    <a:cubicBezTo>
                      <a:pt x="1874" y="871"/>
                      <a:pt x="1841" y="839"/>
                      <a:pt x="1882" y="787"/>
                    </a:cubicBezTo>
                    <a:cubicBezTo>
                      <a:pt x="1931" y="723"/>
                      <a:pt x="1830" y="659"/>
                      <a:pt x="1767" y="606"/>
                    </a:cubicBezTo>
                  </a:path>
                </a:pathLst>
              </a:custGeom>
              <a:solidFill>
                <a:srgbClr val="9999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7"/>
              <p:cNvSpPr>
                <a:spLocks noChangeArrowheads="1"/>
              </p:cNvSpPr>
              <p:nvPr/>
            </p:nvSpPr>
            <p:spPr bwMode="auto">
              <a:xfrm>
                <a:off x="4721920" y="3582046"/>
                <a:ext cx="619200" cy="639427"/>
              </a:xfrm>
              <a:custGeom>
                <a:avLst/>
                <a:gdLst/>
                <a:ahLst/>
                <a:cxnLst>
                  <a:cxn ang="0">
                    <a:pos x="867" y="1899"/>
                  </a:cxn>
                  <a:cxn ang="0">
                    <a:pos x="449" y="1673"/>
                  </a:cxn>
                  <a:cxn ang="0">
                    <a:pos x="149" y="1309"/>
                  </a:cxn>
                  <a:cxn ang="0">
                    <a:pos x="88" y="1163"/>
                  </a:cxn>
                  <a:cxn ang="0">
                    <a:pos x="64" y="1112"/>
                  </a:cxn>
                  <a:cxn ang="0">
                    <a:pos x="0" y="721"/>
                  </a:cxn>
                  <a:cxn ang="0">
                    <a:pos x="129" y="574"/>
                  </a:cxn>
                  <a:cxn ang="0">
                    <a:pos x="274" y="510"/>
                  </a:cxn>
                  <a:cxn ang="0">
                    <a:pos x="455" y="490"/>
                  </a:cxn>
                  <a:cxn ang="0">
                    <a:pos x="625" y="469"/>
                  </a:cxn>
                  <a:cxn ang="0">
                    <a:pos x="657" y="450"/>
                  </a:cxn>
                  <a:cxn ang="0">
                    <a:pos x="676" y="426"/>
                  </a:cxn>
                  <a:cxn ang="0">
                    <a:pos x="687" y="382"/>
                  </a:cxn>
                  <a:cxn ang="0">
                    <a:pos x="687" y="144"/>
                  </a:cxn>
                  <a:cxn ang="0">
                    <a:pos x="711" y="77"/>
                  </a:cxn>
                  <a:cxn ang="0">
                    <a:pos x="762" y="28"/>
                  </a:cxn>
                  <a:cxn ang="0">
                    <a:pos x="884" y="2"/>
                  </a:cxn>
                  <a:cxn ang="0">
                    <a:pos x="1010" y="9"/>
                  </a:cxn>
                  <a:cxn ang="0">
                    <a:pos x="1087" y="36"/>
                  </a:cxn>
                  <a:cxn ang="0">
                    <a:pos x="1191" y="119"/>
                  </a:cxn>
                  <a:cxn ang="0">
                    <a:pos x="1344" y="291"/>
                  </a:cxn>
                  <a:cxn ang="0">
                    <a:pos x="1572" y="529"/>
                  </a:cxn>
                  <a:cxn ang="0">
                    <a:pos x="1725" y="661"/>
                  </a:cxn>
                  <a:cxn ang="0">
                    <a:pos x="1765" y="707"/>
                  </a:cxn>
                  <a:cxn ang="0">
                    <a:pos x="1776" y="736"/>
                  </a:cxn>
                  <a:cxn ang="0">
                    <a:pos x="1773" y="760"/>
                  </a:cxn>
                  <a:cxn ang="0">
                    <a:pos x="1756" y="788"/>
                  </a:cxn>
                  <a:cxn ang="0">
                    <a:pos x="1742" y="822"/>
                  </a:cxn>
                  <a:cxn ang="0">
                    <a:pos x="1735" y="870"/>
                  </a:cxn>
                  <a:cxn ang="0">
                    <a:pos x="1721" y="905"/>
                  </a:cxn>
                  <a:cxn ang="0">
                    <a:pos x="1705" y="936"/>
                  </a:cxn>
                  <a:cxn ang="0">
                    <a:pos x="1713" y="962"/>
                  </a:cxn>
                  <a:cxn ang="0">
                    <a:pos x="1785" y="1020"/>
                  </a:cxn>
                  <a:cxn ang="0">
                    <a:pos x="1875" y="1090"/>
                  </a:cxn>
                  <a:cxn ang="0">
                    <a:pos x="1892" y="1121"/>
                  </a:cxn>
                  <a:cxn ang="0">
                    <a:pos x="1890" y="1172"/>
                  </a:cxn>
                  <a:cxn ang="0">
                    <a:pos x="1869" y="1240"/>
                  </a:cxn>
                  <a:cxn ang="0">
                    <a:pos x="1831" y="1303"/>
                  </a:cxn>
                  <a:cxn ang="0">
                    <a:pos x="1775" y="1348"/>
                  </a:cxn>
                  <a:cxn ang="0">
                    <a:pos x="1570" y="1402"/>
                  </a:cxn>
                  <a:cxn ang="0">
                    <a:pos x="1407" y="1411"/>
                  </a:cxn>
                  <a:cxn ang="0">
                    <a:pos x="1324" y="1425"/>
                  </a:cxn>
                  <a:cxn ang="0">
                    <a:pos x="1301" y="1442"/>
                  </a:cxn>
                  <a:cxn ang="0">
                    <a:pos x="1287" y="1467"/>
                  </a:cxn>
                  <a:cxn ang="0">
                    <a:pos x="1288" y="1504"/>
                  </a:cxn>
                  <a:cxn ang="0">
                    <a:pos x="1321" y="1633"/>
                  </a:cxn>
                  <a:cxn ang="0">
                    <a:pos x="1324" y="1779"/>
                  </a:cxn>
                  <a:cxn ang="0">
                    <a:pos x="1302" y="1877"/>
                  </a:cxn>
                  <a:cxn ang="0">
                    <a:pos x="1262" y="1954"/>
                  </a:cxn>
                </a:cxnLst>
                <a:rect l="0" t="0" r="r" b="b"/>
                <a:pathLst>
                  <a:path w="1895" h="1956">
                    <a:moveTo>
                      <a:pt x="1234" y="1955"/>
                    </a:moveTo>
                    <a:lnTo>
                      <a:pt x="1108" y="1949"/>
                    </a:lnTo>
                    <a:lnTo>
                      <a:pt x="985" y="1930"/>
                    </a:lnTo>
                    <a:lnTo>
                      <a:pt x="867" y="1899"/>
                    </a:lnTo>
                    <a:lnTo>
                      <a:pt x="754" y="1858"/>
                    </a:lnTo>
                    <a:lnTo>
                      <a:pt x="646" y="1806"/>
                    </a:lnTo>
                    <a:lnTo>
                      <a:pt x="544" y="1744"/>
                    </a:lnTo>
                    <a:lnTo>
                      <a:pt x="449" y="1673"/>
                    </a:lnTo>
                    <a:lnTo>
                      <a:pt x="362" y="1593"/>
                    </a:lnTo>
                    <a:lnTo>
                      <a:pt x="282" y="1506"/>
                    </a:lnTo>
                    <a:lnTo>
                      <a:pt x="211" y="1411"/>
                    </a:lnTo>
                    <a:lnTo>
                      <a:pt x="149" y="1309"/>
                    </a:lnTo>
                    <a:lnTo>
                      <a:pt x="98" y="1204"/>
                    </a:lnTo>
                    <a:lnTo>
                      <a:pt x="97" y="1198"/>
                    </a:lnTo>
                    <a:lnTo>
                      <a:pt x="93" y="1181"/>
                    </a:lnTo>
                    <a:lnTo>
                      <a:pt x="88" y="1163"/>
                    </a:lnTo>
                    <a:lnTo>
                      <a:pt x="81" y="1146"/>
                    </a:lnTo>
                    <a:lnTo>
                      <a:pt x="73" y="1129"/>
                    </a:lnTo>
                    <a:lnTo>
                      <a:pt x="65" y="1113"/>
                    </a:lnTo>
                    <a:lnTo>
                      <a:pt x="64" y="1112"/>
                    </a:lnTo>
                    <a:lnTo>
                      <a:pt x="56" y="1088"/>
                    </a:lnTo>
                    <a:lnTo>
                      <a:pt x="25" y="970"/>
                    </a:lnTo>
                    <a:lnTo>
                      <a:pt x="6" y="847"/>
                    </a:lnTo>
                    <a:lnTo>
                      <a:pt x="0" y="721"/>
                    </a:lnTo>
                    <a:lnTo>
                      <a:pt x="3" y="671"/>
                    </a:lnTo>
                    <a:lnTo>
                      <a:pt x="61" y="623"/>
                    </a:lnTo>
                    <a:lnTo>
                      <a:pt x="94" y="598"/>
                    </a:lnTo>
                    <a:lnTo>
                      <a:pt x="129" y="574"/>
                    </a:lnTo>
                    <a:lnTo>
                      <a:pt x="167" y="552"/>
                    </a:lnTo>
                    <a:lnTo>
                      <a:pt x="207" y="532"/>
                    </a:lnTo>
                    <a:lnTo>
                      <a:pt x="251" y="516"/>
                    </a:lnTo>
                    <a:lnTo>
                      <a:pt x="274" y="510"/>
                    </a:lnTo>
                    <a:lnTo>
                      <a:pt x="299" y="504"/>
                    </a:lnTo>
                    <a:lnTo>
                      <a:pt x="339" y="497"/>
                    </a:lnTo>
                    <a:lnTo>
                      <a:pt x="378" y="493"/>
                    </a:lnTo>
                    <a:lnTo>
                      <a:pt x="455" y="490"/>
                    </a:lnTo>
                    <a:lnTo>
                      <a:pt x="529" y="486"/>
                    </a:lnTo>
                    <a:lnTo>
                      <a:pt x="566" y="482"/>
                    </a:lnTo>
                    <a:lnTo>
                      <a:pt x="603" y="475"/>
                    </a:lnTo>
                    <a:lnTo>
                      <a:pt x="625" y="469"/>
                    </a:lnTo>
                    <a:lnTo>
                      <a:pt x="634" y="465"/>
                    </a:lnTo>
                    <a:lnTo>
                      <a:pt x="643" y="460"/>
                    </a:lnTo>
                    <a:lnTo>
                      <a:pt x="650" y="456"/>
                    </a:lnTo>
                    <a:lnTo>
                      <a:pt x="657" y="450"/>
                    </a:lnTo>
                    <a:lnTo>
                      <a:pt x="663" y="445"/>
                    </a:lnTo>
                    <a:lnTo>
                      <a:pt x="668" y="439"/>
                    </a:lnTo>
                    <a:lnTo>
                      <a:pt x="672" y="433"/>
                    </a:lnTo>
                    <a:lnTo>
                      <a:pt x="676" y="426"/>
                    </a:lnTo>
                    <a:lnTo>
                      <a:pt x="679" y="419"/>
                    </a:lnTo>
                    <a:lnTo>
                      <a:pt x="682" y="412"/>
                    </a:lnTo>
                    <a:lnTo>
                      <a:pt x="685" y="397"/>
                    </a:lnTo>
                    <a:lnTo>
                      <a:pt x="687" y="382"/>
                    </a:lnTo>
                    <a:lnTo>
                      <a:pt x="677" y="252"/>
                    </a:lnTo>
                    <a:lnTo>
                      <a:pt x="679" y="217"/>
                    </a:lnTo>
                    <a:lnTo>
                      <a:pt x="682" y="181"/>
                    </a:lnTo>
                    <a:lnTo>
                      <a:pt x="687" y="144"/>
                    </a:lnTo>
                    <a:lnTo>
                      <a:pt x="691" y="126"/>
                    </a:lnTo>
                    <a:lnTo>
                      <a:pt x="697" y="109"/>
                    </a:lnTo>
                    <a:lnTo>
                      <a:pt x="703" y="92"/>
                    </a:lnTo>
                    <a:lnTo>
                      <a:pt x="711" y="77"/>
                    </a:lnTo>
                    <a:lnTo>
                      <a:pt x="721" y="62"/>
                    </a:lnTo>
                    <a:lnTo>
                      <a:pt x="733" y="49"/>
                    </a:lnTo>
                    <a:lnTo>
                      <a:pt x="746" y="38"/>
                    </a:lnTo>
                    <a:lnTo>
                      <a:pt x="762" y="28"/>
                    </a:lnTo>
                    <a:lnTo>
                      <a:pt x="780" y="20"/>
                    </a:lnTo>
                    <a:lnTo>
                      <a:pt x="801" y="14"/>
                    </a:lnTo>
                    <a:lnTo>
                      <a:pt x="842" y="7"/>
                    </a:lnTo>
                    <a:lnTo>
                      <a:pt x="884" y="2"/>
                    </a:lnTo>
                    <a:lnTo>
                      <a:pt x="926" y="0"/>
                    </a:lnTo>
                    <a:lnTo>
                      <a:pt x="969" y="3"/>
                    </a:lnTo>
                    <a:lnTo>
                      <a:pt x="989" y="5"/>
                    </a:lnTo>
                    <a:lnTo>
                      <a:pt x="1010" y="9"/>
                    </a:lnTo>
                    <a:lnTo>
                      <a:pt x="1030" y="14"/>
                    </a:lnTo>
                    <a:lnTo>
                      <a:pt x="1050" y="20"/>
                    </a:lnTo>
                    <a:lnTo>
                      <a:pt x="1069" y="27"/>
                    </a:lnTo>
                    <a:lnTo>
                      <a:pt x="1087" y="36"/>
                    </a:lnTo>
                    <a:lnTo>
                      <a:pt x="1104" y="46"/>
                    </a:lnTo>
                    <a:lnTo>
                      <a:pt x="1121" y="57"/>
                    </a:lnTo>
                    <a:lnTo>
                      <a:pt x="1157" y="87"/>
                    </a:lnTo>
                    <a:lnTo>
                      <a:pt x="1191" y="119"/>
                    </a:lnTo>
                    <a:lnTo>
                      <a:pt x="1223" y="152"/>
                    </a:lnTo>
                    <a:lnTo>
                      <a:pt x="1253" y="186"/>
                    </a:lnTo>
                    <a:lnTo>
                      <a:pt x="1313" y="256"/>
                    </a:lnTo>
                    <a:lnTo>
                      <a:pt x="1344" y="291"/>
                    </a:lnTo>
                    <a:lnTo>
                      <a:pt x="1376" y="324"/>
                    </a:lnTo>
                    <a:lnTo>
                      <a:pt x="1443" y="392"/>
                    </a:lnTo>
                    <a:lnTo>
                      <a:pt x="1506" y="461"/>
                    </a:lnTo>
                    <a:lnTo>
                      <a:pt x="1572" y="529"/>
                    </a:lnTo>
                    <a:lnTo>
                      <a:pt x="1609" y="563"/>
                    </a:lnTo>
                    <a:lnTo>
                      <a:pt x="1648" y="597"/>
                    </a:lnTo>
                    <a:lnTo>
                      <a:pt x="1699" y="639"/>
                    </a:lnTo>
                    <a:lnTo>
                      <a:pt x="1725" y="661"/>
                    </a:lnTo>
                    <a:lnTo>
                      <a:pt x="1737" y="672"/>
                    </a:lnTo>
                    <a:lnTo>
                      <a:pt x="1748" y="683"/>
                    </a:lnTo>
                    <a:lnTo>
                      <a:pt x="1757" y="695"/>
                    </a:lnTo>
                    <a:lnTo>
                      <a:pt x="1765" y="707"/>
                    </a:lnTo>
                    <a:lnTo>
                      <a:pt x="1771" y="718"/>
                    </a:lnTo>
                    <a:lnTo>
                      <a:pt x="1773" y="724"/>
                    </a:lnTo>
                    <a:lnTo>
                      <a:pt x="1775" y="730"/>
                    </a:lnTo>
                    <a:lnTo>
                      <a:pt x="1776" y="736"/>
                    </a:lnTo>
                    <a:lnTo>
                      <a:pt x="1776" y="742"/>
                    </a:lnTo>
                    <a:lnTo>
                      <a:pt x="1776" y="748"/>
                    </a:lnTo>
                    <a:lnTo>
                      <a:pt x="1775" y="754"/>
                    </a:lnTo>
                    <a:lnTo>
                      <a:pt x="1773" y="760"/>
                    </a:lnTo>
                    <a:lnTo>
                      <a:pt x="1770" y="766"/>
                    </a:lnTo>
                    <a:lnTo>
                      <a:pt x="1767" y="772"/>
                    </a:lnTo>
                    <a:lnTo>
                      <a:pt x="1763" y="778"/>
                    </a:lnTo>
                    <a:lnTo>
                      <a:pt x="1756" y="788"/>
                    </a:lnTo>
                    <a:lnTo>
                      <a:pt x="1751" y="797"/>
                    </a:lnTo>
                    <a:lnTo>
                      <a:pt x="1747" y="805"/>
                    </a:lnTo>
                    <a:lnTo>
                      <a:pt x="1744" y="814"/>
                    </a:lnTo>
                    <a:lnTo>
                      <a:pt x="1742" y="822"/>
                    </a:lnTo>
                    <a:lnTo>
                      <a:pt x="1740" y="830"/>
                    </a:lnTo>
                    <a:lnTo>
                      <a:pt x="1739" y="846"/>
                    </a:lnTo>
                    <a:lnTo>
                      <a:pt x="1737" y="862"/>
                    </a:lnTo>
                    <a:lnTo>
                      <a:pt x="1735" y="870"/>
                    </a:lnTo>
                    <a:lnTo>
                      <a:pt x="1733" y="879"/>
                    </a:lnTo>
                    <a:lnTo>
                      <a:pt x="1730" y="887"/>
                    </a:lnTo>
                    <a:lnTo>
                      <a:pt x="1726" y="896"/>
                    </a:lnTo>
                    <a:lnTo>
                      <a:pt x="1721" y="905"/>
                    </a:lnTo>
                    <a:lnTo>
                      <a:pt x="1714" y="915"/>
                    </a:lnTo>
                    <a:lnTo>
                      <a:pt x="1709" y="922"/>
                    </a:lnTo>
                    <a:lnTo>
                      <a:pt x="1706" y="929"/>
                    </a:lnTo>
                    <a:lnTo>
                      <a:pt x="1705" y="936"/>
                    </a:lnTo>
                    <a:lnTo>
                      <a:pt x="1705" y="942"/>
                    </a:lnTo>
                    <a:lnTo>
                      <a:pt x="1707" y="949"/>
                    </a:lnTo>
                    <a:lnTo>
                      <a:pt x="1709" y="956"/>
                    </a:lnTo>
                    <a:lnTo>
                      <a:pt x="1713" y="962"/>
                    </a:lnTo>
                    <a:lnTo>
                      <a:pt x="1718" y="969"/>
                    </a:lnTo>
                    <a:lnTo>
                      <a:pt x="1731" y="981"/>
                    </a:lnTo>
                    <a:lnTo>
                      <a:pt x="1747" y="994"/>
                    </a:lnTo>
                    <a:lnTo>
                      <a:pt x="1785" y="1020"/>
                    </a:lnTo>
                    <a:lnTo>
                      <a:pt x="1825" y="1047"/>
                    </a:lnTo>
                    <a:lnTo>
                      <a:pt x="1843" y="1061"/>
                    </a:lnTo>
                    <a:lnTo>
                      <a:pt x="1861" y="1075"/>
                    </a:lnTo>
                    <a:lnTo>
                      <a:pt x="1875" y="1090"/>
                    </a:lnTo>
                    <a:lnTo>
                      <a:pt x="1881" y="1097"/>
                    </a:lnTo>
                    <a:lnTo>
                      <a:pt x="1886" y="1105"/>
                    </a:lnTo>
                    <a:lnTo>
                      <a:pt x="1890" y="1113"/>
                    </a:lnTo>
                    <a:lnTo>
                      <a:pt x="1892" y="1121"/>
                    </a:lnTo>
                    <a:lnTo>
                      <a:pt x="1894" y="1129"/>
                    </a:lnTo>
                    <a:lnTo>
                      <a:pt x="1894" y="1138"/>
                    </a:lnTo>
                    <a:lnTo>
                      <a:pt x="1892" y="1155"/>
                    </a:lnTo>
                    <a:lnTo>
                      <a:pt x="1890" y="1172"/>
                    </a:lnTo>
                    <a:lnTo>
                      <a:pt x="1886" y="1189"/>
                    </a:lnTo>
                    <a:lnTo>
                      <a:pt x="1882" y="1206"/>
                    </a:lnTo>
                    <a:lnTo>
                      <a:pt x="1876" y="1223"/>
                    </a:lnTo>
                    <a:lnTo>
                      <a:pt x="1869" y="1240"/>
                    </a:lnTo>
                    <a:lnTo>
                      <a:pt x="1861" y="1257"/>
                    </a:lnTo>
                    <a:lnTo>
                      <a:pt x="1853" y="1273"/>
                    </a:lnTo>
                    <a:lnTo>
                      <a:pt x="1842" y="1288"/>
                    </a:lnTo>
                    <a:lnTo>
                      <a:pt x="1831" y="1303"/>
                    </a:lnTo>
                    <a:lnTo>
                      <a:pt x="1819" y="1316"/>
                    </a:lnTo>
                    <a:lnTo>
                      <a:pt x="1805" y="1328"/>
                    </a:lnTo>
                    <a:lnTo>
                      <a:pt x="1791" y="1339"/>
                    </a:lnTo>
                    <a:lnTo>
                      <a:pt x="1775" y="1348"/>
                    </a:lnTo>
                    <a:lnTo>
                      <a:pt x="1757" y="1355"/>
                    </a:lnTo>
                    <a:lnTo>
                      <a:pt x="1739" y="1361"/>
                    </a:lnTo>
                    <a:lnTo>
                      <a:pt x="1603" y="1396"/>
                    </a:lnTo>
                    <a:lnTo>
                      <a:pt x="1570" y="1402"/>
                    </a:lnTo>
                    <a:lnTo>
                      <a:pt x="1537" y="1408"/>
                    </a:lnTo>
                    <a:lnTo>
                      <a:pt x="1503" y="1411"/>
                    </a:lnTo>
                    <a:lnTo>
                      <a:pt x="1467" y="1412"/>
                    </a:lnTo>
                    <a:lnTo>
                      <a:pt x="1407" y="1411"/>
                    </a:lnTo>
                    <a:lnTo>
                      <a:pt x="1372" y="1413"/>
                    </a:lnTo>
                    <a:lnTo>
                      <a:pt x="1355" y="1416"/>
                    </a:lnTo>
                    <a:lnTo>
                      <a:pt x="1339" y="1420"/>
                    </a:lnTo>
                    <a:lnTo>
                      <a:pt x="1324" y="1425"/>
                    </a:lnTo>
                    <a:lnTo>
                      <a:pt x="1318" y="1428"/>
                    </a:lnTo>
                    <a:lnTo>
                      <a:pt x="1311" y="1432"/>
                    </a:lnTo>
                    <a:lnTo>
                      <a:pt x="1306" y="1437"/>
                    </a:lnTo>
                    <a:lnTo>
                      <a:pt x="1301" y="1442"/>
                    </a:lnTo>
                    <a:lnTo>
                      <a:pt x="1296" y="1447"/>
                    </a:lnTo>
                    <a:lnTo>
                      <a:pt x="1292" y="1453"/>
                    </a:lnTo>
                    <a:lnTo>
                      <a:pt x="1289" y="1460"/>
                    </a:lnTo>
                    <a:lnTo>
                      <a:pt x="1287" y="1467"/>
                    </a:lnTo>
                    <a:lnTo>
                      <a:pt x="1286" y="1475"/>
                    </a:lnTo>
                    <a:lnTo>
                      <a:pt x="1285" y="1484"/>
                    </a:lnTo>
                    <a:lnTo>
                      <a:pt x="1286" y="1494"/>
                    </a:lnTo>
                    <a:lnTo>
                      <a:pt x="1288" y="1504"/>
                    </a:lnTo>
                    <a:lnTo>
                      <a:pt x="1294" y="1527"/>
                    </a:lnTo>
                    <a:lnTo>
                      <a:pt x="1306" y="1562"/>
                    </a:lnTo>
                    <a:lnTo>
                      <a:pt x="1315" y="1597"/>
                    </a:lnTo>
                    <a:lnTo>
                      <a:pt x="1321" y="1633"/>
                    </a:lnTo>
                    <a:lnTo>
                      <a:pt x="1326" y="1669"/>
                    </a:lnTo>
                    <a:lnTo>
                      <a:pt x="1328" y="1706"/>
                    </a:lnTo>
                    <a:lnTo>
                      <a:pt x="1327" y="1742"/>
                    </a:lnTo>
                    <a:lnTo>
                      <a:pt x="1324" y="1779"/>
                    </a:lnTo>
                    <a:lnTo>
                      <a:pt x="1319" y="1816"/>
                    </a:lnTo>
                    <a:lnTo>
                      <a:pt x="1315" y="1836"/>
                    </a:lnTo>
                    <a:lnTo>
                      <a:pt x="1309" y="1857"/>
                    </a:lnTo>
                    <a:lnTo>
                      <a:pt x="1302" y="1877"/>
                    </a:lnTo>
                    <a:lnTo>
                      <a:pt x="1294" y="1898"/>
                    </a:lnTo>
                    <a:lnTo>
                      <a:pt x="1284" y="1917"/>
                    </a:lnTo>
                    <a:lnTo>
                      <a:pt x="1273" y="1937"/>
                    </a:lnTo>
                    <a:lnTo>
                      <a:pt x="1262" y="1954"/>
                    </a:lnTo>
                    <a:lnTo>
                      <a:pt x="1234" y="1955"/>
                    </a:lnTo>
                  </a:path>
                </a:pathLst>
              </a:custGeom>
              <a:solidFill>
                <a:srgbClr val="B3B3B3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8"/>
              <p:cNvSpPr>
                <a:spLocks noChangeArrowheads="1"/>
              </p:cNvSpPr>
              <p:nvPr/>
            </p:nvSpPr>
            <p:spPr bwMode="auto">
              <a:xfrm>
                <a:off x="4835681" y="3582046"/>
                <a:ext cx="504000" cy="524215"/>
              </a:xfrm>
              <a:custGeom>
                <a:avLst/>
                <a:gdLst/>
                <a:ahLst/>
                <a:cxnLst>
                  <a:cxn ang="0">
                    <a:pos x="705" y="1585"/>
                  </a:cxn>
                  <a:cxn ang="0">
                    <a:pos x="462" y="1496"/>
                  </a:cxn>
                  <a:cxn ang="0">
                    <a:pos x="259" y="1344"/>
                  </a:cxn>
                  <a:cxn ang="0">
                    <a:pos x="107" y="1141"/>
                  </a:cxn>
                  <a:cxn ang="0">
                    <a:pos x="18" y="898"/>
                  </a:cxn>
                  <a:cxn ang="0">
                    <a:pos x="5" y="630"/>
                  </a:cxn>
                  <a:cxn ang="0">
                    <a:pos x="105" y="490"/>
                  </a:cxn>
                  <a:cxn ang="0">
                    <a:pos x="253" y="475"/>
                  </a:cxn>
                  <a:cxn ang="0">
                    <a:pos x="293" y="460"/>
                  </a:cxn>
                  <a:cxn ang="0">
                    <a:pos x="313" y="445"/>
                  </a:cxn>
                  <a:cxn ang="0">
                    <a:pos x="326" y="426"/>
                  </a:cxn>
                  <a:cxn ang="0">
                    <a:pos x="335" y="397"/>
                  </a:cxn>
                  <a:cxn ang="0">
                    <a:pos x="329" y="217"/>
                  </a:cxn>
                  <a:cxn ang="0">
                    <a:pos x="341" y="126"/>
                  </a:cxn>
                  <a:cxn ang="0">
                    <a:pos x="361" y="77"/>
                  </a:cxn>
                  <a:cxn ang="0">
                    <a:pos x="396" y="38"/>
                  </a:cxn>
                  <a:cxn ang="0">
                    <a:pos x="451" y="14"/>
                  </a:cxn>
                  <a:cxn ang="0">
                    <a:pos x="576" y="0"/>
                  </a:cxn>
                  <a:cxn ang="0">
                    <a:pos x="660" y="9"/>
                  </a:cxn>
                  <a:cxn ang="0">
                    <a:pos x="719" y="27"/>
                  </a:cxn>
                  <a:cxn ang="0">
                    <a:pos x="771" y="57"/>
                  </a:cxn>
                  <a:cxn ang="0">
                    <a:pos x="873" y="152"/>
                  </a:cxn>
                  <a:cxn ang="0">
                    <a:pos x="994" y="291"/>
                  </a:cxn>
                  <a:cxn ang="0">
                    <a:pos x="1156" y="461"/>
                  </a:cxn>
                  <a:cxn ang="0">
                    <a:pos x="1298" y="597"/>
                  </a:cxn>
                  <a:cxn ang="0">
                    <a:pos x="1387" y="672"/>
                  </a:cxn>
                  <a:cxn ang="0">
                    <a:pos x="1415" y="707"/>
                  </a:cxn>
                  <a:cxn ang="0">
                    <a:pos x="1425" y="730"/>
                  </a:cxn>
                  <a:cxn ang="0">
                    <a:pos x="1426" y="748"/>
                  </a:cxn>
                  <a:cxn ang="0">
                    <a:pos x="1420" y="766"/>
                  </a:cxn>
                  <a:cxn ang="0">
                    <a:pos x="1406" y="788"/>
                  </a:cxn>
                  <a:cxn ang="0">
                    <a:pos x="1394" y="814"/>
                  </a:cxn>
                  <a:cxn ang="0">
                    <a:pos x="1389" y="846"/>
                  </a:cxn>
                  <a:cxn ang="0">
                    <a:pos x="1383" y="879"/>
                  </a:cxn>
                  <a:cxn ang="0">
                    <a:pos x="1371" y="905"/>
                  </a:cxn>
                  <a:cxn ang="0">
                    <a:pos x="1356" y="929"/>
                  </a:cxn>
                  <a:cxn ang="0">
                    <a:pos x="1357" y="949"/>
                  </a:cxn>
                  <a:cxn ang="0">
                    <a:pos x="1368" y="969"/>
                  </a:cxn>
                  <a:cxn ang="0">
                    <a:pos x="1435" y="1020"/>
                  </a:cxn>
                  <a:cxn ang="0">
                    <a:pos x="1511" y="1075"/>
                  </a:cxn>
                  <a:cxn ang="0">
                    <a:pos x="1536" y="1105"/>
                  </a:cxn>
                  <a:cxn ang="0">
                    <a:pos x="1544" y="1129"/>
                  </a:cxn>
                  <a:cxn ang="0">
                    <a:pos x="1540" y="1172"/>
                  </a:cxn>
                  <a:cxn ang="0">
                    <a:pos x="1526" y="1223"/>
                  </a:cxn>
                  <a:cxn ang="0">
                    <a:pos x="1503" y="1273"/>
                  </a:cxn>
                  <a:cxn ang="0">
                    <a:pos x="1469" y="1316"/>
                  </a:cxn>
                  <a:cxn ang="0">
                    <a:pos x="1425" y="1348"/>
                  </a:cxn>
                  <a:cxn ang="0">
                    <a:pos x="1253" y="1396"/>
                  </a:cxn>
                  <a:cxn ang="0">
                    <a:pos x="1153" y="1411"/>
                  </a:cxn>
                  <a:cxn ang="0">
                    <a:pos x="1022" y="1413"/>
                  </a:cxn>
                  <a:cxn ang="0">
                    <a:pos x="974" y="1425"/>
                  </a:cxn>
                  <a:cxn ang="0">
                    <a:pos x="956" y="1437"/>
                  </a:cxn>
                  <a:cxn ang="0">
                    <a:pos x="942" y="1453"/>
                  </a:cxn>
                  <a:cxn ang="0">
                    <a:pos x="936" y="1475"/>
                  </a:cxn>
                  <a:cxn ang="0">
                    <a:pos x="938" y="1504"/>
                  </a:cxn>
                  <a:cxn ang="0">
                    <a:pos x="965" y="1597"/>
                  </a:cxn>
                </a:cxnLst>
                <a:rect l="0" t="0" r="r" b="b"/>
                <a:pathLst>
                  <a:path w="1545" h="1604">
                    <a:moveTo>
                      <a:pt x="883" y="1603"/>
                    </a:moveTo>
                    <a:lnTo>
                      <a:pt x="793" y="1598"/>
                    </a:lnTo>
                    <a:lnTo>
                      <a:pt x="705" y="1585"/>
                    </a:lnTo>
                    <a:lnTo>
                      <a:pt x="621" y="1563"/>
                    </a:lnTo>
                    <a:lnTo>
                      <a:pt x="540" y="1534"/>
                    </a:lnTo>
                    <a:lnTo>
                      <a:pt x="462" y="1496"/>
                    </a:lnTo>
                    <a:lnTo>
                      <a:pt x="390" y="1452"/>
                    </a:lnTo>
                    <a:lnTo>
                      <a:pt x="322" y="1401"/>
                    </a:lnTo>
                    <a:lnTo>
                      <a:pt x="259" y="1344"/>
                    </a:lnTo>
                    <a:lnTo>
                      <a:pt x="202" y="1281"/>
                    </a:lnTo>
                    <a:lnTo>
                      <a:pt x="151" y="1213"/>
                    </a:lnTo>
                    <a:lnTo>
                      <a:pt x="107" y="1141"/>
                    </a:lnTo>
                    <a:lnTo>
                      <a:pt x="69" y="1063"/>
                    </a:lnTo>
                    <a:lnTo>
                      <a:pt x="40" y="982"/>
                    </a:lnTo>
                    <a:lnTo>
                      <a:pt x="18" y="898"/>
                    </a:lnTo>
                    <a:lnTo>
                      <a:pt x="5" y="810"/>
                    </a:lnTo>
                    <a:lnTo>
                      <a:pt x="0" y="720"/>
                    </a:lnTo>
                    <a:lnTo>
                      <a:pt x="5" y="630"/>
                    </a:lnTo>
                    <a:lnTo>
                      <a:pt x="18" y="542"/>
                    </a:lnTo>
                    <a:lnTo>
                      <a:pt x="31" y="493"/>
                    </a:lnTo>
                    <a:lnTo>
                      <a:pt x="105" y="490"/>
                    </a:lnTo>
                    <a:lnTo>
                      <a:pt x="179" y="486"/>
                    </a:lnTo>
                    <a:lnTo>
                      <a:pt x="216" y="482"/>
                    </a:lnTo>
                    <a:lnTo>
                      <a:pt x="253" y="475"/>
                    </a:lnTo>
                    <a:lnTo>
                      <a:pt x="275" y="469"/>
                    </a:lnTo>
                    <a:lnTo>
                      <a:pt x="284" y="465"/>
                    </a:lnTo>
                    <a:lnTo>
                      <a:pt x="293" y="460"/>
                    </a:lnTo>
                    <a:lnTo>
                      <a:pt x="300" y="456"/>
                    </a:lnTo>
                    <a:lnTo>
                      <a:pt x="307" y="450"/>
                    </a:lnTo>
                    <a:lnTo>
                      <a:pt x="313" y="445"/>
                    </a:lnTo>
                    <a:lnTo>
                      <a:pt x="318" y="439"/>
                    </a:lnTo>
                    <a:lnTo>
                      <a:pt x="322" y="433"/>
                    </a:lnTo>
                    <a:lnTo>
                      <a:pt x="326" y="426"/>
                    </a:lnTo>
                    <a:lnTo>
                      <a:pt x="329" y="419"/>
                    </a:lnTo>
                    <a:lnTo>
                      <a:pt x="332" y="412"/>
                    </a:lnTo>
                    <a:lnTo>
                      <a:pt x="335" y="397"/>
                    </a:lnTo>
                    <a:lnTo>
                      <a:pt x="337" y="382"/>
                    </a:lnTo>
                    <a:lnTo>
                      <a:pt x="327" y="252"/>
                    </a:lnTo>
                    <a:lnTo>
                      <a:pt x="329" y="217"/>
                    </a:lnTo>
                    <a:lnTo>
                      <a:pt x="332" y="181"/>
                    </a:lnTo>
                    <a:lnTo>
                      <a:pt x="337" y="144"/>
                    </a:lnTo>
                    <a:lnTo>
                      <a:pt x="341" y="126"/>
                    </a:lnTo>
                    <a:lnTo>
                      <a:pt x="347" y="109"/>
                    </a:lnTo>
                    <a:lnTo>
                      <a:pt x="353" y="92"/>
                    </a:lnTo>
                    <a:lnTo>
                      <a:pt x="361" y="77"/>
                    </a:lnTo>
                    <a:lnTo>
                      <a:pt x="371" y="62"/>
                    </a:lnTo>
                    <a:lnTo>
                      <a:pt x="383" y="49"/>
                    </a:lnTo>
                    <a:lnTo>
                      <a:pt x="396" y="38"/>
                    </a:lnTo>
                    <a:lnTo>
                      <a:pt x="412" y="28"/>
                    </a:lnTo>
                    <a:lnTo>
                      <a:pt x="430" y="20"/>
                    </a:lnTo>
                    <a:lnTo>
                      <a:pt x="451" y="14"/>
                    </a:lnTo>
                    <a:lnTo>
                      <a:pt x="492" y="7"/>
                    </a:lnTo>
                    <a:lnTo>
                      <a:pt x="534" y="2"/>
                    </a:lnTo>
                    <a:lnTo>
                      <a:pt x="576" y="0"/>
                    </a:lnTo>
                    <a:lnTo>
                      <a:pt x="619" y="3"/>
                    </a:lnTo>
                    <a:lnTo>
                      <a:pt x="639" y="5"/>
                    </a:lnTo>
                    <a:lnTo>
                      <a:pt x="660" y="9"/>
                    </a:lnTo>
                    <a:lnTo>
                      <a:pt x="680" y="14"/>
                    </a:lnTo>
                    <a:lnTo>
                      <a:pt x="700" y="20"/>
                    </a:lnTo>
                    <a:lnTo>
                      <a:pt x="719" y="27"/>
                    </a:lnTo>
                    <a:lnTo>
                      <a:pt x="737" y="36"/>
                    </a:lnTo>
                    <a:lnTo>
                      <a:pt x="754" y="46"/>
                    </a:lnTo>
                    <a:lnTo>
                      <a:pt x="771" y="57"/>
                    </a:lnTo>
                    <a:lnTo>
                      <a:pt x="807" y="87"/>
                    </a:lnTo>
                    <a:lnTo>
                      <a:pt x="841" y="119"/>
                    </a:lnTo>
                    <a:lnTo>
                      <a:pt x="873" y="152"/>
                    </a:lnTo>
                    <a:lnTo>
                      <a:pt x="903" y="186"/>
                    </a:lnTo>
                    <a:lnTo>
                      <a:pt x="963" y="256"/>
                    </a:lnTo>
                    <a:lnTo>
                      <a:pt x="994" y="291"/>
                    </a:lnTo>
                    <a:lnTo>
                      <a:pt x="1026" y="324"/>
                    </a:lnTo>
                    <a:lnTo>
                      <a:pt x="1093" y="392"/>
                    </a:lnTo>
                    <a:lnTo>
                      <a:pt x="1156" y="461"/>
                    </a:lnTo>
                    <a:lnTo>
                      <a:pt x="1222" y="529"/>
                    </a:lnTo>
                    <a:lnTo>
                      <a:pt x="1259" y="563"/>
                    </a:lnTo>
                    <a:lnTo>
                      <a:pt x="1298" y="597"/>
                    </a:lnTo>
                    <a:lnTo>
                      <a:pt x="1349" y="639"/>
                    </a:lnTo>
                    <a:lnTo>
                      <a:pt x="1375" y="661"/>
                    </a:lnTo>
                    <a:lnTo>
                      <a:pt x="1387" y="672"/>
                    </a:lnTo>
                    <a:lnTo>
                      <a:pt x="1398" y="683"/>
                    </a:lnTo>
                    <a:lnTo>
                      <a:pt x="1407" y="695"/>
                    </a:lnTo>
                    <a:lnTo>
                      <a:pt x="1415" y="707"/>
                    </a:lnTo>
                    <a:lnTo>
                      <a:pt x="1421" y="718"/>
                    </a:lnTo>
                    <a:lnTo>
                      <a:pt x="1423" y="724"/>
                    </a:lnTo>
                    <a:lnTo>
                      <a:pt x="1425" y="730"/>
                    </a:lnTo>
                    <a:lnTo>
                      <a:pt x="1426" y="736"/>
                    </a:lnTo>
                    <a:lnTo>
                      <a:pt x="1426" y="742"/>
                    </a:lnTo>
                    <a:lnTo>
                      <a:pt x="1426" y="748"/>
                    </a:lnTo>
                    <a:lnTo>
                      <a:pt x="1425" y="754"/>
                    </a:lnTo>
                    <a:lnTo>
                      <a:pt x="1423" y="760"/>
                    </a:lnTo>
                    <a:lnTo>
                      <a:pt x="1420" y="766"/>
                    </a:lnTo>
                    <a:lnTo>
                      <a:pt x="1417" y="772"/>
                    </a:lnTo>
                    <a:lnTo>
                      <a:pt x="1413" y="778"/>
                    </a:lnTo>
                    <a:lnTo>
                      <a:pt x="1406" y="788"/>
                    </a:lnTo>
                    <a:lnTo>
                      <a:pt x="1401" y="797"/>
                    </a:lnTo>
                    <a:lnTo>
                      <a:pt x="1397" y="805"/>
                    </a:lnTo>
                    <a:lnTo>
                      <a:pt x="1394" y="814"/>
                    </a:lnTo>
                    <a:lnTo>
                      <a:pt x="1392" y="822"/>
                    </a:lnTo>
                    <a:lnTo>
                      <a:pt x="1390" y="830"/>
                    </a:lnTo>
                    <a:lnTo>
                      <a:pt x="1389" y="846"/>
                    </a:lnTo>
                    <a:lnTo>
                      <a:pt x="1387" y="862"/>
                    </a:lnTo>
                    <a:lnTo>
                      <a:pt x="1385" y="870"/>
                    </a:lnTo>
                    <a:lnTo>
                      <a:pt x="1383" y="879"/>
                    </a:lnTo>
                    <a:lnTo>
                      <a:pt x="1380" y="887"/>
                    </a:lnTo>
                    <a:lnTo>
                      <a:pt x="1376" y="896"/>
                    </a:lnTo>
                    <a:lnTo>
                      <a:pt x="1371" y="905"/>
                    </a:lnTo>
                    <a:lnTo>
                      <a:pt x="1364" y="915"/>
                    </a:lnTo>
                    <a:lnTo>
                      <a:pt x="1359" y="922"/>
                    </a:lnTo>
                    <a:lnTo>
                      <a:pt x="1356" y="929"/>
                    </a:lnTo>
                    <a:lnTo>
                      <a:pt x="1355" y="936"/>
                    </a:lnTo>
                    <a:lnTo>
                      <a:pt x="1355" y="942"/>
                    </a:lnTo>
                    <a:lnTo>
                      <a:pt x="1357" y="949"/>
                    </a:lnTo>
                    <a:lnTo>
                      <a:pt x="1359" y="956"/>
                    </a:lnTo>
                    <a:lnTo>
                      <a:pt x="1363" y="962"/>
                    </a:lnTo>
                    <a:lnTo>
                      <a:pt x="1368" y="969"/>
                    </a:lnTo>
                    <a:lnTo>
                      <a:pt x="1381" y="981"/>
                    </a:lnTo>
                    <a:lnTo>
                      <a:pt x="1397" y="994"/>
                    </a:lnTo>
                    <a:lnTo>
                      <a:pt x="1435" y="1020"/>
                    </a:lnTo>
                    <a:lnTo>
                      <a:pt x="1475" y="1047"/>
                    </a:lnTo>
                    <a:lnTo>
                      <a:pt x="1493" y="1061"/>
                    </a:lnTo>
                    <a:lnTo>
                      <a:pt x="1511" y="1075"/>
                    </a:lnTo>
                    <a:lnTo>
                      <a:pt x="1525" y="1090"/>
                    </a:lnTo>
                    <a:lnTo>
                      <a:pt x="1531" y="1097"/>
                    </a:lnTo>
                    <a:lnTo>
                      <a:pt x="1536" y="1105"/>
                    </a:lnTo>
                    <a:lnTo>
                      <a:pt x="1540" y="1113"/>
                    </a:lnTo>
                    <a:lnTo>
                      <a:pt x="1542" y="1121"/>
                    </a:lnTo>
                    <a:lnTo>
                      <a:pt x="1544" y="1129"/>
                    </a:lnTo>
                    <a:lnTo>
                      <a:pt x="1544" y="1138"/>
                    </a:lnTo>
                    <a:lnTo>
                      <a:pt x="1542" y="1155"/>
                    </a:lnTo>
                    <a:lnTo>
                      <a:pt x="1540" y="1172"/>
                    </a:lnTo>
                    <a:lnTo>
                      <a:pt x="1536" y="1189"/>
                    </a:lnTo>
                    <a:lnTo>
                      <a:pt x="1532" y="1206"/>
                    </a:lnTo>
                    <a:lnTo>
                      <a:pt x="1526" y="1223"/>
                    </a:lnTo>
                    <a:lnTo>
                      <a:pt x="1519" y="1240"/>
                    </a:lnTo>
                    <a:lnTo>
                      <a:pt x="1511" y="1257"/>
                    </a:lnTo>
                    <a:lnTo>
                      <a:pt x="1503" y="1273"/>
                    </a:lnTo>
                    <a:lnTo>
                      <a:pt x="1492" y="1288"/>
                    </a:lnTo>
                    <a:lnTo>
                      <a:pt x="1481" y="1303"/>
                    </a:lnTo>
                    <a:lnTo>
                      <a:pt x="1469" y="1316"/>
                    </a:lnTo>
                    <a:lnTo>
                      <a:pt x="1455" y="1328"/>
                    </a:lnTo>
                    <a:lnTo>
                      <a:pt x="1441" y="1339"/>
                    </a:lnTo>
                    <a:lnTo>
                      <a:pt x="1425" y="1348"/>
                    </a:lnTo>
                    <a:lnTo>
                      <a:pt x="1407" y="1355"/>
                    </a:lnTo>
                    <a:lnTo>
                      <a:pt x="1389" y="1361"/>
                    </a:lnTo>
                    <a:lnTo>
                      <a:pt x="1253" y="1396"/>
                    </a:lnTo>
                    <a:lnTo>
                      <a:pt x="1220" y="1402"/>
                    </a:lnTo>
                    <a:lnTo>
                      <a:pt x="1187" y="1408"/>
                    </a:lnTo>
                    <a:lnTo>
                      <a:pt x="1153" y="1411"/>
                    </a:lnTo>
                    <a:lnTo>
                      <a:pt x="1117" y="1412"/>
                    </a:lnTo>
                    <a:lnTo>
                      <a:pt x="1057" y="1411"/>
                    </a:lnTo>
                    <a:lnTo>
                      <a:pt x="1022" y="1413"/>
                    </a:lnTo>
                    <a:lnTo>
                      <a:pt x="1005" y="1416"/>
                    </a:lnTo>
                    <a:lnTo>
                      <a:pt x="989" y="1420"/>
                    </a:lnTo>
                    <a:lnTo>
                      <a:pt x="974" y="1425"/>
                    </a:lnTo>
                    <a:lnTo>
                      <a:pt x="968" y="1428"/>
                    </a:lnTo>
                    <a:lnTo>
                      <a:pt x="961" y="1432"/>
                    </a:lnTo>
                    <a:lnTo>
                      <a:pt x="956" y="1437"/>
                    </a:lnTo>
                    <a:lnTo>
                      <a:pt x="951" y="1442"/>
                    </a:lnTo>
                    <a:lnTo>
                      <a:pt x="946" y="1447"/>
                    </a:lnTo>
                    <a:lnTo>
                      <a:pt x="942" y="1453"/>
                    </a:lnTo>
                    <a:lnTo>
                      <a:pt x="939" y="1460"/>
                    </a:lnTo>
                    <a:lnTo>
                      <a:pt x="937" y="1467"/>
                    </a:lnTo>
                    <a:lnTo>
                      <a:pt x="936" y="1475"/>
                    </a:lnTo>
                    <a:lnTo>
                      <a:pt x="935" y="1484"/>
                    </a:lnTo>
                    <a:lnTo>
                      <a:pt x="936" y="1494"/>
                    </a:lnTo>
                    <a:lnTo>
                      <a:pt x="938" y="1504"/>
                    </a:lnTo>
                    <a:lnTo>
                      <a:pt x="944" y="1527"/>
                    </a:lnTo>
                    <a:lnTo>
                      <a:pt x="956" y="1562"/>
                    </a:lnTo>
                    <a:lnTo>
                      <a:pt x="965" y="1597"/>
                    </a:lnTo>
                    <a:lnTo>
                      <a:pt x="965" y="1599"/>
                    </a:lnTo>
                    <a:lnTo>
                      <a:pt x="883" y="1603"/>
                    </a:lnTo>
                  </a:path>
                </a:pathLst>
              </a:custGeom>
              <a:solidFill>
                <a:srgbClr val="CC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9"/>
              <p:cNvSpPr>
                <a:spLocks noChangeArrowheads="1"/>
              </p:cNvSpPr>
              <p:nvPr/>
            </p:nvSpPr>
            <p:spPr bwMode="auto">
              <a:xfrm>
                <a:off x="4955200" y="3645412"/>
                <a:ext cx="339840" cy="339876"/>
              </a:xfrm>
              <a:custGeom>
                <a:avLst/>
                <a:gdLst/>
                <a:ahLst/>
                <a:cxnLst>
                  <a:cxn ang="0">
                    <a:pos x="467" y="1037"/>
                  </a:cxn>
                  <a:cxn ang="0">
                    <a:pos x="365" y="1017"/>
                  </a:cxn>
                  <a:cxn ang="0">
                    <a:pos x="272" y="977"/>
                  </a:cxn>
                  <a:cxn ang="0">
                    <a:pos x="189" y="921"/>
                  </a:cxn>
                  <a:cxn ang="0">
                    <a:pos x="119" y="851"/>
                  </a:cxn>
                  <a:cxn ang="0">
                    <a:pos x="63" y="768"/>
                  </a:cxn>
                  <a:cxn ang="0">
                    <a:pos x="23" y="675"/>
                  </a:cxn>
                  <a:cxn ang="0">
                    <a:pos x="3" y="573"/>
                  </a:cxn>
                  <a:cxn ang="0">
                    <a:pos x="3" y="467"/>
                  </a:cxn>
                  <a:cxn ang="0">
                    <a:pos x="23" y="365"/>
                  </a:cxn>
                  <a:cxn ang="0">
                    <a:pos x="63" y="272"/>
                  </a:cxn>
                  <a:cxn ang="0">
                    <a:pos x="119" y="189"/>
                  </a:cxn>
                  <a:cxn ang="0">
                    <a:pos x="189" y="119"/>
                  </a:cxn>
                  <a:cxn ang="0">
                    <a:pos x="272" y="63"/>
                  </a:cxn>
                  <a:cxn ang="0">
                    <a:pos x="365" y="23"/>
                  </a:cxn>
                  <a:cxn ang="0">
                    <a:pos x="467" y="3"/>
                  </a:cxn>
                  <a:cxn ang="0">
                    <a:pos x="546" y="1"/>
                  </a:cxn>
                  <a:cxn ang="0">
                    <a:pos x="628" y="96"/>
                  </a:cxn>
                  <a:cxn ang="0">
                    <a:pos x="727" y="197"/>
                  </a:cxn>
                  <a:cxn ang="0">
                    <a:pos x="856" y="334"/>
                  </a:cxn>
                  <a:cxn ang="0">
                    <a:pos x="932" y="402"/>
                  </a:cxn>
                  <a:cxn ang="0">
                    <a:pos x="1009" y="466"/>
                  </a:cxn>
                  <a:cxn ang="0">
                    <a:pos x="1032" y="488"/>
                  </a:cxn>
                  <a:cxn ang="0">
                    <a:pos x="1040" y="520"/>
                  </a:cxn>
                  <a:cxn ang="0">
                    <a:pos x="1032" y="608"/>
                  </a:cxn>
                  <a:cxn ang="0">
                    <a:pos x="1028" y="619"/>
                  </a:cxn>
                  <a:cxn ang="0">
                    <a:pos x="1024" y="635"/>
                  </a:cxn>
                  <a:cxn ang="0">
                    <a:pos x="1022" y="652"/>
                  </a:cxn>
                  <a:cxn ang="0">
                    <a:pos x="1002" y="714"/>
                  </a:cxn>
                  <a:cxn ang="0">
                    <a:pos x="993" y="727"/>
                  </a:cxn>
                  <a:cxn ang="0">
                    <a:pos x="989" y="741"/>
                  </a:cxn>
                  <a:cxn ang="0">
                    <a:pos x="977" y="768"/>
                  </a:cxn>
                  <a:cxn ang="0">
                    <a:pos x="921" y="851"/>
                  </a:cxn>
                  <a:cxn ang="0">
                    <a:pos x="851" y="921"/>
                  </a:cxn>
                  <a:cxn ang="0">
                    <a:pos x="768" y="977"/>
                  </a:cxn>
                  <a:cxn ang="0">
                    <a:pos x="675" y="1017"/>
                  </a:cxn>
                  <a:cxn ang="0">
                    <a:pos x="573" y="1037"/>
                  </a:cxn>
                </a:cxnLst>
                <a:rect l="0" t="0" r="r" b="b"/>
                <a:pathLst>
                  <a:path w="1041" h="1041">
                    <a:moveTo>
                      <a:pt x="520" y="1040"/>
                    </a:moveTo>
                    <a:lnTo>
                      <a:pt x="467" y="1037"/>
                    </a:lnTo>
                    <a:lnTo>
                      <a:pt x="415" y="1029"/>
                    </a:lnTo>
                    <a:lnTo>
                      <a:pt x="365" y="1017"/>
                    </a:lnTo>
                    <a:lnTo>
                      <a:pt x="318" y="999"/>
                    </a:lnTo>
                    <a:lnTo>
                      <a:pt x="272" y="977"/>
                    </a:lnTo>
                    <a:lnTo>
                      <a:pt x="229" y="951"/>
                    </a:lnTo>
                    <a:lnTo>
                      <a:pt x="189" y="921"/>
                    </a:lnTo>
                    <a:lnTo>
                      <a:pt x="152" y="888"/>
                    </a:lnTo>
                    <a:lnTo>
                      <a:pt x="119" y="851"/>
                    </a:lnTo>
                    <a:lnTo>
                      <a:pt x="89" y="811"/>
                    </a:lnTo>
                    <a:lnTo>
                      <a:pt x="63" y="768"/>
                    </a:lnTo>
                    <a:lnTo>
                      <a:pt x="41" y="722"/>
                    </a:lnTo>
                    <a:lnTo>
                      <a:pt x="23" y="675"/>
                    </a:lnTo>
                    <a:lnTo>
                      <a:pt x="11" y="625"/>
                    </a:lnTo>
                    <a:lnTo>
                      <a:pt x="3" y="573"/>
                    </a:lnTo>
                    <a:lnTo>
                      <a:pt x="0" y="520"/>
                    </a:lnTo>
                    <a:lnTo>
                      <a:pt x="3" y="467"/>
                    </a:lnTo>
                    <a:lnTo>
                      <a:pt x="11" y="415"/>
                    </a:lnTo>
                    <a:lnTo>
                      <a:pt x="23" y="365"/>
                    </a:lnTo>
                    <a:lnTo>
                      <a:pt x="41" y="318"/>
                    </a:lnTo>
                    <a:lnTo>
                      <a:pt x="63" y="272"/>
                    </a:lnTo>
                    <a:lnTo>
                      <a:pt x="89" y="229"/>
                    </a:lnTo>
                    <a:lnTo>
                      <a:pt x="119" y="189"/>
                    </a:lnTo>
                    <a:lnTo>
                      <a:pt x="152" y="152"/>
                    </a:lnTo>
                    <a:lnTo>
                      <a:pt x="189" y="119"/>
                    </a:lnTo>
                    <a:lnTo>
                      <a:pt x="229" y="89"/>
                    </a:lnTo>
                    <a:lnTo>
                      <a:pt x="272" y="63"/>
                    </a:lnTo>
                    <a:lnTo>
                      <a:pt x="318" y="41"/>
                    </a:lnTo>
                    <a:lnTo>
                      <a:pt x="365" y="23"/>
                    </a:lnTo>
                    <a:lnTo>
                      <a:pt x="415" y="11"/>
                    </a:lnTo>
                    <a:lnTo>
                      <a:pt x="467" y="3"/>
                    </a:lnTo>
                    <a:lnTo>
                      <a:pt x="520" y="0"/>
                    </a:lnTo>
                    <a:lnTo>
                      <a:pt x="546" y="1"/>
                    </a:lnTo>
                    <a:lnTo>
                      <a:pt x="597" y="61"/>
                    </a:lnTo>
                    <a:lnTo>
                      <a:pt x="628" y="96"/>
                    </a:lnTo>
                    <a:lnTo>
                      <a:pt x="660" y="129"/>
                    </a:lnTo>
                    <a:lnTo>
                      <a:pt x="727" y="197"/>
                    </a:lnTo>
                    <a:lnTo>
                      <a:pt x="790" y="266"/>
                    </a:lnTo>
                    <a:lnTo>
                      <a:pt x="856" y="334"/>
                    </a:lnTo>
                    <a:lnTo>
                      <a:pt x="893" y="368"/>
                    </a:lnTo>
                    <a:lnTo>
                      <a:pt x="932" y="402"/>
                    </a:lnTo>
                    <a:lnTo>
                      <a:pt x="983" y="444"/>
                    </a:lnTo>
                    <a:lnTo>
                      <a:pt x="1009" y="466"/>
                    </a:lnTo>
                    <a:lnTo>
                      <a:pt x="1021" y="477"/>
                    </a:lnTo>
                    <a:lnTo>
                      <a:pt x="1032" y="488"/>
                    </a:lnTo>
                    <a:lnTo>
                      <a:pt x="1039" y="497"/>
                    </a:lnTo>
                    <a:lnTo>
                      <a:pt x="1040" y="520"/>
                    </a:lnTo>
                    <a:lnTo>
                      <a:pt x="1037" y="573"/>
                    </a:lnTo>
                    <a:lnTo>
                      <a:pt x="1032" y="608"/>
                    </a:lnTo>
                    <a:lnTo>
                      <a:pt x="1031" y="610"/>
                    </a:lnTo>
                    <a:lnTo>
                      <a:pt x="1028" y="619"/>
                    </a:lnTo>
                    <a:lnTo>
                      <a:pt x="1026" y="627"/>
                    </a:lnTo>
                    <a:lnTo>
                      <a:pt x="1024" y="635"/>
                    </a:lnTo>
                    <a:lnTo>
                      <a:pt x="1023" y="651"/>
                    </a:lnTo>
                    <a:lnTo>
                      <a:pt x="1022" y="652"/>
                    </a:lnTo>
                    <a:lnTo>
                      <a:pt x="1017" y="675"/>
                    </a:lnTo>
                    <a:lnTo>
                      <a:pt x="1002" y="714"/>
                    </a:lnTo>
                    <a:lnTo>
                      <a:pt x="998" y="720"/>
                    </a:lnTo>
                    <a:lnTo>
                      <a:pt x="993" y="727"/>
                    </a:lnTo>
                    <a:lnTo>
                      <a:pt x="990" y="734"/>
                    </a:lnTo>
                    <a:lnTo>
                      <a:pt x="989" y="741"/>
                    </a:lnTo>
                    <a:lnTo>
                      <a:pt x="989" y="743"/>
                    </a:lnTo>
                    <a:lnTo>
                      <a:pt x="977" y="768"/>
                    </a:lnTo>
                    <a:lnTo>
                      <a:pt x="951" y="811"/>
                    </a:lnTo>
                    <a:lnTo>
                      <a:pt x="921" y="851"/>
                    </a:lnTo>
                    <a:lnTo>
                      <a:pt x="888" y="888"/>
                    </a:lnTo>
                    <a:lnTo>
                      <a:pt x="851" y="921"/>
                    </a:lnTo>
                    <a:lnTo>
                      <a:pt x="811" y="951"/>
                    </a:lnTo>
                    <a:lnTo>
                      <a:pt x="768" y="977"/>
                    </a:lnTo>
                    <a:lnTo>
                      <a:pt x="722" y="999"/>
                    </a:lnTo>
                    <a:lnTo>
                      <a:pt x="675" y="1017"/>
                    </a:lnTo>
                    <a:lnTo>
                      <a:pt x="625" y="1029"/>
                    </a:lnTo>
                    <a:lnTo>
                      <a:pt x="573" y="1037"/>
                    </a:lnTo>
                    <a:lnTo>
                      <a:pt x="520" y="1040"/>
                    </a:lnTo>
                  </a:path>
                </a:pathLst>
              </a:custGeom>
              <a:solidFill>
                <a:srgbClr val="E6E6E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40"/>
              <p:cNvSpPr>
                <a:spLocks noChangeArrowheads="1"/>
              </p:cNvSpPr>
              <p:nvPr/>
            </p:nvSpPr>
            <p:spPr bwMode="auto">
              <a:xfrm>
                <a:off x="5071840" y="3756304"/>
                <a:ext cx="102240" cy="102251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3458880" y="3403335"/>
              <a:ext cx="659520" cy="694153"/>
              <a:chOff x="3458880" y="3403335"/>
              <a:chExt cx="659520" cy="694153"/>
            </a:xfrm>
          </p:grpSpPr>
          <p:sp>
            <p:nvSpPr>
              <p:cNvPr id="106" name="Freeform 23"/>
              <p:cNvSpPr>
                <a:spLocks noChangeArrowheads="1"/>
              </p:cNvSpPr>
              <p:nvPr/>
            </p:nvSpPr>
            <p:spPr bwMode="auto">
              <a:xfrm>
                <a:off x="3458880" y="3403335"/>
                <a:ext cx="659520" cy="694153"/>
              </a:xfrm>
              <a:custGeom>
                <a:avLst/>
                <a:gdLst/>
                <a:ahLst/>
                <a:cxnLst>
                  <a:cxn ang="0">
                    <a:pos x="1767" y="606"/>
                  </a:cxn>
                  <a:cxn ang="0">
                    <a:pos x="1495" y="333"/>
                  </a:cxn>
                  <a:cxn ang="0">
                    <a:pos x="1240" y="66"/>
                  </a:cxn>
                  <a:cxn ang="0">
                    <a:pos x="920" y="23"/>
                  </a:cxn>
                  <a:cxn ang="0">
                    <a:pos x="796" y="261"/>
                  </a:cxn>
                  <a:cxn ang="0">
                    <a:pos x="722" y="484"/>
                  </a:cxn>
                  <a:cxn ang="0">
                    <a:pos x="418" y="513"/>
                  </a:cxn>
                  <a:cxn ang="0">
                    <a:pos x="114" y="686"/>
                  </a:cxn>
                  <a:cxn ang="0">
                    <a:pos x="48" y="931"/>
                  </a:cxn>
                  <a:cxn ang="0">
                    <a:pos x="212" y="1190"/>
                  </a:cxn>
                  <a:cxn ang="0">
                    <a:pos x="188" y="1471"/>
                  </a:cxn>
                  <a:cxn ang="0">
                    <a:pos x="97" y="1803"/>
                  </a:cxn>
                  <a:cxn ang="0">
                    <a:pos x="262" y="2019"/>
                  </a:cxn>
                  <a:cxn ang="0">
                    <a:pos x="599" y="1990"/>
                  </a:cxn>
                  <a:cxn ang="0">
                    <a:pos x="928" y="2019"/>
                  </a:cxn>
                  <a:cxn ang="0">
                    <a:pos x="1207" y="2091"/>
                  </a:cxn>
                  <a:cxn ang="0">
                    <a:pos x="1438" y="1825"/>
                  </a:cxn>
                  <a:cxn ang="0">
                    <a:pos x="1413" y="1536"/>
                  </a:cxn>
                  <a:cxn ang="0">
                    <a:pos x="1586" y="1421"/>
                  </a:cxn>
                  <a:cxn ang="0">
                    <a:pos x="1858" y="1370"/>
                  </a:cxn>
                  <a:cxn ang="0">
                    <a:pos x="2013" y="1147"/>
                  </a:cxn>
                  <a:cxn ang="0">
                    <a:pos x="1833" y="924"/>
                  </a:cxn>
                  <a:cxn ang="0">
                    <a:pos x="1882" y="787"/>
                  </a:cxn>
                  <a:cxn ang="0">
                    <a:pos x="1767" y="606"/>
                  </a:cxn>
                </a:cxnLst>
                <a:rect l="0" t="0" r="r" b="b"/>
                <a:pathLst>
                  <a:path w="2021" h="2124">
                    <a:moveTo>
                      <a:pt x="1767" y="606"/>
                    </a:moveTo>
                    <a:cubicBezTo>
                      <a:pt x="1657" y="515"/>
                      <a:pt x="1589" y="424"/>
                      <a:pt x="1495" y="333"/>
                    </a:cubicBezTo>
                    <a:cubicBezTo>
                      <a:pt x="1407" y="246"/>
                      <a:pt x="1341" y="142"/>
                      <a:pt x="1240" y="66"/>
                    </a:cubicBezTo>
                    <a:cubicBezTo>
                      <a:pt x="1154" y="1"/>
                      <a:pt x="1026" y="0"/>
                      <a:pt x="920" y="23"/>
                    </a:cubicBezTo>
                    <a:cubicBezTo>
                      <a:pt x="803" y="48"/>
                      <a:pt x="800" y="172"/>
                      <a:pt x="796" y="261"/>
                    </a:cubicBezTo>
                    <a:cubicBezTo>
                      <a:pt x="794" y="339"/>
                      <a:pt x="849" y="455"/>
                      <a:pt x="722" y="484"/>
                    </a:cubicBezTo>
                    <a:cubicBezTo>
                      <a:pt x="624" y="507"/>
                      <a:pt x="526" y="491"/>
                      <a:pt x="418" y="513"/>
                    </a:cubicBezTo>
                    <a:cubicBezTo>
                      <a:pt x="283" y="540"/>
                      <a:pt x="202" y="614"/>
                      <a:pt x="114" y="686"/>
                    </a:cubicBezTo>
                    <a:cubicBezTo>
                      <a:pt x="37" y="748"/>
                      <a:pt x="0" y="856"/>
                      <a:pt x="48" y="931"/>
                    </a:cubicBezTo>
                    <a:cubicBezTo>
                      <a:pt x="105" y="1020"/>
                      <a:pt x="187" y="1094"/>
                      <a:pt x="212" y="1190"/>
                    </a:cubicBezTo>
                    <a:cubicBezTo>
                      <a:pt x="237" y="1286"/>
                      <a:pt x="222" y="1377"/>
                      <a:pt x="188" y="1471"/>
                    </a:cubicBezTo>
                    <a:cubicBezTo>
                      <a:pt x="149" y="1579"/>
                      <a:pt x="137" y="1695"/>
                      <a:pt x="97" y="1803"/>
                    </a:cubicBezTo>
                    <a:cubicBezTo>
                      <a:pt x="62" y="1899"/>
                      <a:pt x="148" y="2007"/>
                      <a:pt x="262" y="2019"/>
                    </a:cubicBezTo>
                    <a:cubicBezTo>
                      <a:pt x="376" y="2031"/>
                      <a:pt x="493" y="2025"/>
                      <a:pt x="599" y="1990"/>
                    </a:cubicBezTo>
                    <a:cubicBezTo>
                      <a:pt x="701" y="1957"/>
                      <a:pt x="852" y="1900"/>
                      <a:pt x="928" y="2019"/>
                    </a:cubicBezTo>
                    <a:cubicBezTo>
                      <a:pt x="979" y="2100"/>
                      <a:pt x="1102" y="2123"/>
                      <a:pt x="1207" y="2091"/>
                    </a:cubicBezTo>
                    <a:cubicBezTo>
                      <a:pt x="1341" y="2051"/>
                      <a:pt x="1419" y="1933"/>
                      <a:pt x="1438" y="1825"/>
                    </a:cubicBezTo>
                    <a:cubicBezTo>
                      <a:pt x="1455" y="1726"/>
                      <a:pt x="1447" y="1629"/>
                      <a:pt x="1413" y="1536"/>
                    </a:cubicBezTo>
                    <a:cubicBezTo>
                      <a:pt x="1366" y="1404"/>
                      <a:pt x="1523" y="1420"/>
                      <a:pt x="1586" y="1421"/>
                    </a:cubicBezTo>
                    <a:cubicBezTo>
                      <a:pt x="1683" y="1422"/>
                      <a:pt x="1762" y="1393"/>
                      <a:pt x="1858" y="1370"/>
                    </a:cubicBezTo>
                    <a:cubicBezTo>
                      <a:pt x="1960" y="1346"/>
                      <a:pt x="2007" y="1234"/>
                      <a:pt x="2013" y="1147"/>
                    </a:cubicBezTo>
                    <a:cubicBezTo>
                      <a:pt x="2020" y="1055"/>
                      <a:pt x="1774" y="999"/>
                      <a:pt x="1833" y="924"/>
                    </a:cubicBezTo>
                    <a:cubicBezTo>
                      <a:pt x="1874" y="871"/>
                      <a:pt x="1841" y="839"/>
                      <a:pt x="1882" y="787"/>
                    </a:cubicBezTo>
                    <a:cubicBezTo>
                      <a:pt x="1931" y="723"/>
                      <a:pt x="1830" y="659"/>
                      <a:pt x="1767" y="606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727450" y="3759200"/>
                <a:ext cx="114300" cy="76200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0800000" flipV="1">
                <a:off x="3568700" y="3657600"/>
                <a:ext cx="184150" cy="57150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956050" y="3721100"/>
                <a:ext cx="88780" cy="79315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3772141" y="3927415"/>
                <a:ext cx="155275" cy="22045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V="1">
                <a:off x="3759200" y="3505200"/>
                <a:ext cx="101600" cy="63500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 flipV="1">
                <a:off x="3589548" y="3766868"/>
                <a:ext cx="138981" cy="86264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3916634" y="3603924"/>
                <a:ext cx="80272" cy="46603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 flipV="1">
                <a:off x="3546416" y="3881886"/>
                <a:ext cx="134189" cy="115019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3893089" y="3792448"/>
                <a:ext cx="69970" cy="41814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>
                <a:off x="3711455" y="3932511"/>
                <a:ext cx="100641" cy="47325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>
                <a:off x="3863975" y="3541563"/>
                <a:ext cx="70570" cy="22765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3864400" y="5101678"/>
              <a:ext cx="192024" cy="192024"/>
              <a:chOff x="3864400" y="5101678"/>
              <a:chExt cx="192024" cy="192024"/>
            </a:xfrm>
          </p:grpSpPr>
          <p:sp>
            <p:nvSpPr>
              <p:cNvPr id="86" name="Oval 42"/>
              <p:cNvSpPr>
                <a:spLocks noChangeArrowheads="1"/>
              </p:cNvSpPr>
              <p:nvPr/>
            </p:nvSpPr>
            <p:spPr bwMode="auto">
              <a:xfrm>
                <a:off x="3864400" y="5101678"/>
                <a:ext cx="192024" cy="192024"/>
              </a:xfrm>
              <a:prstGeom prst="ellipse">
                <a:avLst/>
              </a:prstGeom>
              <a:solidFill>
                <a:srgbClr val="C3D69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rot="5400000">
                <a:off x="3894227" y="5172015"/>
                <a:ext cx="114300" cy="76200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 flipV="1">
                <a:off x="3888360" y="5132836"/>
                <a:ext cx="71402" cy="64854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3940999" y="5204009"/>
                <a:ext cx="104314" cy="65488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6834240" y="3126818"/>
              <a:ext cx="659520" cy="694152"/>
              <a:chOff x="6834240" y="3126818"/>
              <a:chExt cx="659520" cy="694152"/>
            </a:xfrm>
          </p:grpSpPr>
          <p:sp>
            <p:nvSpPr>
              <p:cNvPr id="104" name="Freeform 30"/>
              <p:cNvSpPr>
                <a:spLocks noChangeArrowheads="1"/>
              </p:cNvSpPr>
              <p:nvPr/>
            </p:nvSpPr>
            <p:spPr bwMode="auto">
              <a:xfrm>
                <a:off x="6834240" y="3126818"/>
                <a:ext cx="659520" cy="694152"/>
              </a:xfrm>
              <a:custGeom>
                <a:avLst/>
                <a:gdLst/>
                <a:ahLst/>
                <a:cxnLst>
                  <a:cxn ang="0">
                    <a:pos x="1767" y="606"/>
                  </a:cxn>
                  <a:cxn ang="0">
                    <a:pos x="1495" y="333"/>
                  </a:cxn>
                  <a:cxn ang="0">
                    <a:pos x="1240" y="66"/>
                  </a:cxn>
                  <a:cxn ang="0">
                    <a:pos x="920" y="23"/>
                  </a:cxn>
                  <a:cxn ang="0">
                    <a:pos x="796" y="261"/>
                  </a:cxn>
                  <a:cxn ang="0">
                    <a:pos x="722" y="484"/>
                  </a:cxn>
                  <a:cxn ang="0">
                    <a:pos x="418" y="513"/>
                  </a:cxn>
                  <a:cxn ang="0">
                    <a:pos x="114" y="686"/>
                  </a:cxn>
                  <a:cxn ang="0">
                    <a:pos x="48" y="931"/>
                  </a:cxn>
                  <a:cxn ang="0">
                    <a:pos x="212" y="1190"/>
                  </a:cxn>
                  <a:cxn ang="0">
                    <a:pos x="188" y="1471"/>
                  </a:cxn>
                  <a:cxn ang="0">
                    <a:pos x="97" y="1803"/>
                  </a:cxn>
                  <a:cxn ang="0">
                    <a:pos x="262" y="2019"/>
                  </a:cxn>
                  <a:cxn ang="0">
                    <a:pos x="599" y="1990"/>
                  </a:cxn>
                  <a:cxn ang="0">
                    <a:pos x="928" y="2019"/>
                  </a:cxn>
                  <a:cxn ang="0">
                    <a:pos x="1207" y="2091"/>
                  </a:cxn>
                  <a:cxn ang="0">
                    <a:pos x="1438" y="1825"/>
                  </a:cxn>
                  <a:cxn ang="0">
                    <a:pos x="1413" y="1536"/>
                  </a:cxn>
                  <a:cxn ang="0">
                    <a:pos x="1586" y="1421"/>
                  </a:cxn>
                  <a:cxn ang="0">
                    <a:pos x="1858" y="1370"/>
                  </a:cxn>
                  <a:cxn ang="0">
                    <a:pos x="2013" y="1147"/>
                  </a:cxn>
                  <a:cxn ang="0">
                    <a:pos x="1833" y="924"/>
                  </a:cxn>
                  <a:cxn ang="0">
                    <a:pos x="1882" y="787"/>
                  </a:cxn>
                  <a:cxn ang="0">
                    <a:pos x="1767" y="606"/>
                  </a:cxn>
                </a:cxnLst>
                <a:rect l="0" t="0" r="r" b="b"/>
                <a:pathLst>
                  <a:path w="2021" h="2124">
                    <a:moveTo>
                      <a:pt x="1767" y="606"/>
                    </a:moveTo>
                    <a:cubicBezTo>
                      <a:pt x="1657" y="515"/>
                      <a:pt x="1589" y="424"/>
                      <a:pt x="1495" y="333"/>
                    </a:cubicBezTo>
                    <a:cubicBezTo>
                      <a:pt x="1407" y="246"/>
                      <a:pt x="1341" y="142"/>
                      <a:pt x="1240" y="66"/>
                    </a:cubicBezTo>
                    <a:cubicBezTo>
                      <a:pt x="1154" y="1"/>
                      <a:pt x="1026" y="0"/>
                      <a:pt x="920" y="23"/>
                    </a:cubicBezTo>
                    <a:cubicBezTo>
                      <a:pt x="803" y="48"/>
                      <a:pt x="800" y="172"/>
                      <a:pt x="796" y="261"/>
                    </a:cubicBezTo>
                    <a:cubicBezTo>
                      <a:pt x="794" y="339"/>
                      <a:pt x="849" y="455"/>
                      <a:pt x="722" y="484"/>
                    </a:cubicBezTo>
                    <a:cubicBezTo>
                      <a:pt x="624" y="507"/>
                      <a:pt x="526" y="491"/>
                      <a:pt x="418" y="513"/>
                    </a:cubicBezTo>
                    <a:cubicBezTo>
                      <a:pt x="283" y="540"/>
                      <a:pt x="202" y="614"/>
                      <a:pt x="114" y="686"/>
                    </a:cubicBezTo>
                    <a:cubicBezTo>
                      <a:pt x="37" y="748"/>
                      <a:pt x="0" y="856"/>
                      <a:pt x="48" y="931"/>
                    </a:cubicBezTo>
                    <a:cubicBezTo>
                      <a:pt x="105" y="1020"/>
                      <a:pt x="187" y="1094"/>
                      <a:pt x="212" y="1190"/>
                    </a:cubicBezTo>
                    <a:cubicBezTo>
                      <a:pt x="237" y="1286"/>
                      <a:pt x="222" y="1377"/>
                      <a:pt x="188" y="1471"/>
                    </a:cubicBezTo>
                    <a:cubicBezTo>
                      <a:pt x="149" y="1579"/>
                      <a:pt x="137" y="1695"/>
                      <a:pt x="97" y="1803"/>
                    </a:cubicBezTo>
                    <a:cubicBezTo>
                      <a:pt x="62" y="1899"/>
                      <a:pt x="148" y="2007"/>
                      <a:pt x="262" y="2019"/>
                    </a:cubicBezTo>
                    <a:cubicBezTo>
                      <a:pt x="376" y="2031"/>
                      <a:pt x="493" y="2025"/>
                      <a:pt x="599" y="1990"/>
                    </a:cubicBezTo>
                    <a:cubicBezTo>
                      <a:pt x="701" y="1957"/>
                      <a:pt x="852" y="1900"/>
                      <a:pt x="928" y="2019"/>
                    </a:cubicBezTo>
                    <a:cubicBezTo>
                      <a:pt x="979" y="2100"/>
                      <a:pt x="1102" y="2123"/>
                      <a:pt x="1207" y="2091"/>
                    </a:cubicBezTo>
                    <a:cubicBezTo>
                      <a:pt x="1341" y="2051"/>
                      <a:pt x="1419" y="1933"/>
                      <a:pt x="1438" y="1825"/>
                    </a:cubicBezTo>
                    <a:cubicBezTo>
                      <a:pt x="1455" y="1726"/>
                      <a:pt x="1447" y="1629"/>
                      <a:pt x="1413" y="1536"/>
                    </a:cubicBezTo>
                    <a:cubicBezTo>
                      <a:pt x="1366" y="1404"/>
                      <a:pt x="1523" y="1420"/>
                      <a:pt x="1586" y="1421"/>
                    </a:cubicBezTo>
                    <a:cubicBezTo>
                      <a:pt x="1683" y="1422"/>
                      <a:pt x="1762" y="1393"/>
                      <a:pt x="1858" y="1370"/>
                    </a:cubicBezTo>
                    <a:cubicBezTo>
                      <a:pt x="1960" y="1346"/>
                      <a:pt x="2007" y="1234"/>
                      <a:pt x="2013" y="1147"/>
                    </a:cubicBezTo>
                    <a:cubicBezTo>
                      <a:pt x="2020" y="1055"/>
                      <a:pt x="1774" y="999"/>
                      <a:pt x="1833" y="924"/>
                    </a:cubicBezTo>
                    <a:cubicBezTo>
                      <a:pt x="1874" y="871"/>
                      <a:pt x="1841" y="839"/>
                      <a:pt x="1882" y="787"/>
                    </a:cubicBezTo>
                    <a:cubicBezTo>
                      <a:pt x="1931" y="723"/>
                      <a:pt x="1830" y="659"/>
                      <a:pt x="1767" y="606"/>
                    </a:cubicBezTo>
                  </a:path>
                </a:pathLst>
              </a:custGeom>
              <a:solidFill>
                <a:srgbClr val="C3D69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 rot="16200000" flipV="1">
                <a:off x="6894484" y="3639327"/>
                <a:ext cx="95969" cy="15575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6973019" y="3713195"/>
                <a:ext cx="114063" cy="20123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V="1">
                <a:off x="7074680" y="3670957"/>
                <a:ext cx="95969" cy="15575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6953847" y="3553121"/>
                <a:ext cx="107354" cy="22047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6314380" y="5514484"/>
              <a:ext cx="659520" cy="694153"/>
              <a:chOff x="6314380" y="5514484"/>
              <a:chExt cx="659520" cy="694153"/>
            </a:xfrm>
          </p:grpSpPr>
          <p:sp>
            <p:nvSpPr>
              <p:cNvPr id="93" name="Freeform 28"/>
              <p:cNvSpPr>
                <a:spLocks noChangeArrowheads="1"/>
              </p:cNvSpPr>
              <p:nvPr/>
            </p:nvSpPr>
            <p:spPr bwMode="auto">
              <a:xfrm>
                <a:off x="6314380" y="5514484"/>
                <a:ext cx="659520" cy="694153"/>
              </a:xfrm>
              <a:custGeom>
                <a:avLst/>
                <a:gdLst/>
                <a:ahLst/>
                <a:cxnLst>
                  <a:cxn ang="0">
                    <a:pos x="1767" y="606"/>
                  </a:cxn>
                  <a:cxn ang="0">
                    <a:pos x="1495" y="333"/>
                  </a:cxn>
                  <a:cxn ang="0">
                    <a:pos x="1240" y="66"/>
                  </a:cxn>
                  <a:cxn ang="0">
                    <a:pos x="920" y="23"/>
                  </a:cxn>
                  <a:cxn ang="0">
                    <a:pos x="796" y="261"/>
                  </a:cxn>
                  <a:cxn ang="0">
                    <a:pos x="722" y="484"/>
                  </a:cxn>
                  <a:cxn ang="0">
                    <a:pos x="418" y="513"/>
                  </a:cxn>
                  <a:cxn ang="0">
                    <a:pos x="114" y="686"/>
                  </a:cxn>
                  <a:cxn ang="0">
                    <a:pos x="48" y="931"/>
                  </a:cxn>
                  <a:cxn ang="0">
                    <a:pos x="212" y="1190"/>
                  </a:cxn>
                  <a:cxn ang="0">
                    <a:pos x="188" y="1471"/>
                  </a:cxn>
                  <a:cxn ang="0">
                    <a:pos x="97" y="1803"/>
                  </a:cxn>
                  <a:cxn ang="0">
                    <a:pos x="262" y="2019"/>
                  </a:cxn>
                  <a:cxn ang="0">
                    <a:pos x="599" y="1990"/>
                  </a:cxn>
                  <a:cxn ang="0">
                    <a:pos x="928" y="2019"/>
                  </a:cxn>
                  <a:cxn ang="0">
                    <a:pos x="1207" y="2091"/>
                  </a:cxn>
                  <a:cxn ang="0">
                    <a:pos x="1438" y="1825"/>
                  </a:cxn>
                  <a:cxn ang="0">
                    <a:pos x="1413" y="1536"/>
                  </a:cxn>
                  <a:cxn ang="0">
                    <a:pos x="1586" y="1421"/>
                  </a:cxn>
                  <a:cxn ang="0">
                    <a:pos x="1858" y="1370"/>
                  </a:cxn>
                  <a:cxn ang="0">
                    <a:pos x="2013" y="1147"/>
                  </a:cxn>
                  <a:cxn ang="0">
                    <a:pos x="1833" y="924"/>
                  </a:cxn>
                  <a:cxn ang="0">
                    <a:pos x="1882" y="787"/>
                  </a:cxn>
                  <a:cxn ang="0">
                    <a:pos x="1767" y="606"/>
                  </a:cxn>
                </a:cxnLst>
                <a:rect l="0" t="0" r="r" b="b"/>
                <a:pathLst>
                  <a:path w="2021" h="2124">
                    <a:moveTo>
                      <a:pt x="1767" y="606"/>
                    </a:moveTo>
                    <a:cubicBezTo>
                      <a:pt x="1657" y="515"/>
                      <a:pt x="1589" y="424"/>
                      <a:pt x="1495" y="333"/>
                    </a:cubicBezTo>
                    <a:cubicBezTo>
                      <a:pt x="1407" y="246"/>
                      <a:pt x="1341" y="142"/>
                      <a:pt x="1240" y="66"/>
                    </a:cubicBezTo>
                    <a:cubicBezTo>
                      <a:pt x="1154" y="1"/>
                      <a:pt x="1026" y="0"/>
                      <a:pt x="920" y="23"/>
                    </a:cubicBezTo>
                    <a:cubicBezTo>
                      <a:pt x="803" y="48"/>
                      <a:pt x="800" y="172"/>
                      <a:pt x="796" y="261"/>
                    </a:cubicBezTo>
                    <a:cubicBezTo>
                      <a:pt x="794" y="339"/>
                      <a:pt x="849" y="455"/>
                      <a:pt x="722" y="484"/>
                    </a:cubicBezTo>
                    <a:cubicBezTo>
                      <a:pt x="624" y="507"/>
                      <a:pt x="526" y="491"/>
                      <a:pt x="418" y="513"/>
                    </a:cubicBezTo>
                    <a:cubicBezTo>
                      <a:pt x="283" y="540"/>
                      <a:pt x="202" y="614"/>
                      <a:pt x="114" y="686"/>
                    </a:cubicBezTo>
                    <a:cubicBezTo>
                      <a:pt x="37" y="748"/>
                      <a:pt x="0" y="856"/>
                      <a:pt x="48" y="931"/>
                    </a:cubicBezTo>
                    <a:cubicBezTo>
                      <a:pt x="105" y="1020"/>
                      <a:pt x="187" y="1094"/>
                      <a:pt x="212" y="1190"/>
                    </a:cubicBezTo>
                    <a:cubicBezTo>
                      <a:pt x="237" y="1286"/>
                      <a:pt x="222" y="1377"/>
                      <a:pt x="188" y="1471"/>
                    </a:cubicBezTo>
                    <a:cubicBezTo>
                      <a:pt x="149" y="1579"/>
                      <a:pt x="137" y="1695"/>
                      <a:pt x="97" y="1803"/>
                    </a:cubicBezTo>
                    <a:cubicBezTo>
                      <a:pt x="62" y="1899"/>
                      <a:pt x="148" y="2007"/>
                      <a:pt x="262" y="2019"/>
                    </a:cubicBezTo>
                    <a:cubicBezTo>
                      <a:pt x="376" y="2031"/>
                      <a:pt x="493" y="2025"/>
                      <a:pt x="599" y="1990"/>
                    </a:cubicBezTo>
                    <a:cubicBezTo>
                      <a:pt x="701" y="1957"/>
                      <a:pt x="852" y="1900"/>
                      <a:pt x="928" y="2019"/>
                    </a:cubicBezTo>
                    <a:cubicBezTo>
                      <a:pt x="979" y="2100"/>
                      <a:pt x="1102" y="2123"/>
                      <a:pt x="1207" y="2091"/>
                    </a:cubicBezTo>
                    <a:cubicBezTo>
                      <a:pt x="1341" y="2051"/>
                      <a:pt x="1419" y="1933"/>
                      <a:pt x="1438" y="1825"/>
                    </a:cubicBezTo>
                    <a:cubicBezTo>
                      <a:pt x="1455" y="1726"/>
                      <a:pt x="1447" y="1629"/>
                      <a:pt x="1413" y="1536"/>
                    </a:cubicBezTo>
                    <a:cubicBezTo>
                      <a:pt x="1366" y="1404"/>
                      <a:pt x="1523" y="1420"/>
                      <a:pt x="1586" y="1421"/>
                    </a:cubicBezTo>
                    <a:cubicBezTo>
                      <a:pt x="1683" y="1422"/>
                      <a:pt x="1762" y="1393"/>
                      <a:pt x="1858" y="1370"/>
                    </a:cubicBezTo>
                    <a:cubicBezTo>
                      <a:pt x="1960" y="1346"/>
                      <a:pt x="2007" y="1234"/>
                      <a:pt x="2013" y="1147"/>
                    </a:cubicBezTo>
                    <a:cubicBezTo>
                      <a:pt x="2020" y="1055"/>
                      <a:pt x="1774" y="999"/>
                      <a:pt x="1833" y="924"/>
                    </a:cubicBezTo>
                    <a:cubicBezTo>
                      <a:pt x="1874" y="871"/>
                      <a:pt x="1841" y="839"/>
                      <a:pt x="1882" y="787"/>
                    </a:cubicBezTo>
                    <a:cubicBezTo>
                      <a:pt x="1931" y="723"/>
                      <a:pt x="1830" y="659"/>
                      <a:pt x="1767" y="606"/>
                    </a:cubicBezTo>
                  </a:path>
                </a:pathLst>
              </a:custGeom>
              <a:solidFill>
                <a:srgbClr val="C3D69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rot="16200000" flipV="1">
                <a:off x="6385524" y="6034593"/>
                <a:ext cx="95969" cy="15575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6464059" y="6108461"/>
                <a:ext cx="114063" cy="20123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V="1">
                <a:off x="6565720" y="6066223"/>
                <a:ext cx="95969" cy="15575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6444887" y="5948387"/>
                <a:ext cx="107354" cy="22047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6466815" y="6004943"/>
                <a:ext cx="114300" cy="76200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0800000" flipV="1">
                <a:off x="6460948" y="5965764"/>
                <a:ext cx="71402" cy="64854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6513587" y="6036937"/>
                <a:ext cx="104314" cy="65488"/>
              </a:xfrm>
              <a:prstGeom prst="line">
                <a:avLst/>
              </a:prstGeom>
              <a:ln w="6350">
                <a:solidFill>
                  <a:schemeClr val="accent3">
                    <a:lumMod val="50000"/>
                  </a:schemeClr>
                </a:solidFill>
                <a:headEnd type="triangle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19201" y="1725301"/>
            <a:ext cx="1604160" cy="1084434"/>
            <a:chOff x="3555" y="1198"/>
            <a:chExt cx="1114" cy="753"/>
          </a:xfrm>
        </p:grpSpPr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3555" y="1198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4014" y="1198"/>
              <a:ext cx="262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3817" y="1427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4079" y="1427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3555" y="1427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3981" y="1755"/>
              <a:ext cx="66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3751" y="1657"/>
              <a:ext cx="66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4342" y="1722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4473" y="1198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>
              <a:off x="3653" y="1263"/>
              <a:ext cx="1" cy="164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auto">
            <a:xfrm>
              <a:off x="4145" y="1263"/>
              <a:ext cx="66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7"/>
                </a:cxn>
                <a:cxn ang="0">
                  <a:pos x="290" y="287"/>
                </a:cxn>
                <a:cxn ang="0">
                  <a:pos x="291" y="723"/>
                </a:cxn>
              </a:cxnLst>
              <a:rect l="0" t="0" r="r" b="b"/>
              <a:pathLst>
                <a:path w="292" h="724">
                  <a:moveTo>
                    <a:pt x="0" y="0"/>
                  </a:moveTo>
                  <a:lnTo>
                    <a:pt x="0" y="287"/>
                  </a:lnTo>
                  <a:lnTo>
                    <a:pt x="290" y="287"/>
                  </a:lnTo>
                  <a:lnTo>
                    <a:pt x="291" y="723"/>
                  </a:ln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3653" y="1343"/>
              <a:ext cx="492" cy="84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85" y="83"/>
                </a:cxn>
                <a:cxn ang="0">
                  <a:pos x="1087" y="0"/>
                </a:cxn>
                <a:cxn ang="0">
                  <a:pos x="1224" y="0"/>
                </a:cxn>
                <a:cxn ang="0">
                  <a:pos x="1222" y="86"/>
                </a:cxn>
                <a:cxn ang="0">
                  <a:pos x="1735" y="81"/>
                </a:cxn>
                <a:cxn ang="0">
                  <a:pos x="2169" y="370"/>
                </a:cxn>
              </a:cxnLst>
              <a:rect l="0" t="0" r="r" b="b"/>
              <a:pathLst>
                <a:path w="2170" h="371">
                  <a:moveTo>
                    <a:pt x="0" y="81"/>
                  </a:moveTo>
                  <a:lnTo>
                    <a:pt x="1085" y="83"/>
                  </a:lnTo>
                  <a:lnTo>
                    <a:pt x="1087" y="0"/>
                  </a:lnTo>
                  <a:lnTo>
                    <a:pt x="1224" y="0"/>
                  </a:lnTo>
                  <a:lnTo>
                    <a:pt x="1222" y="86"/>
                  </a:lnTo>
                  <a:lnTo>
                    <a:pt x="1735" y="81"/>
                  </a:lnTo>
                  <a:lnTo>
                    <a:pt x="2169" y="370"/>
                  </a:ln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Freeform 15"/>
            <p:cNvSpPr>
              <a:spLocks/>
            </p:cNvSpPr>
            <p:nvPr/>
          </p:nvSpPr>
          <p:spPr bwMode="auto">
            <a:xfrm>
              <a:off x="3915" y="1329"/>
              <a:ext cx="230" cy="99"/>
            </a:xfrm>
            <a:custGeom>
              <a:avLst/>
              <a:gdLst/>
              <a:ahLst/>
              <a:cxnLst>
                <a:cxn ang="0">
                  <a:pos x="1012" y="0"/>
                </a:cxn>
                <a:cxn ang="0">
                  <a:pos x="0" y="0"/>
                </a:cxn>
                <a:cxn ang="0">
                  <a:pos x="0" y="434"/>
                </a:cxn>
              </a:cxnLst>
              <a:rect l="0" t="0" r="r" b="b"/>
              <a:pathLst>
                <a:path w="1013" h="435">
                  <a:moveTo>
                    <a:pt x="1012" y="0"/>
                  </a:moveTo>
                  <a:lnTo>
                    <a:pt x="0" y="0"/>
                  </a:lnTo>
                  <a:lnTo>
                    <a:pt x="0" y="434"/>
                  </a:ln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3653" y="1493"/>
              <a:ext cx="121" cy="164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H="1">
              <a:off x="3792" y="1493"/>
              <a:ext cx="125" cy="164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H="1">
              <a:off x="4022" y="1493"/>
              <a:ext cx="158" cy="262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auto">
            <a:xfrm>
              <a:off x="3784" y="1685"/>
              <a:ext cx="230" cy="106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145" y="453"/>
                </a:cxn>
                <a:cxn ang="0">
                  <a:pos x="723" y="19"/>
                </a:cxn>
                <a:cxn ang="0">
                  <a:pos x="1013" y="308"/>
                </a:cxn>
              </a:cxnLst>
              <a:rect l="0" t="0" r="r" b="b"/>
              <a:pathLst>
                <a:path w="1014" h="469">
                  <a:moveTo>
                    <a:pt x="0" y="164"/>
                  </a:moveTo>
                  <a:cubicBezTo>
                    <a:pt x="0" y="261"/>
                    <a:pt x="67" y="468"/>
                    <a:pt x="145" y="453"/>
                  </a:cubicBezTo>
                  <a:cubicBezTo>
                    <a:pt x="310" y="422"/>
                    <a:pt x="445" y="59"/>
                    <a:pt x="723" y="19"/>
                  </a:cubicBezTo>
                  <a:cubicBezTo>
                    <a:pt x="858" y="0"/>
                    <a:pt x="916" y="212"/>
                    <a:pt x="1013" y="308"/>
                  </a:cubicBez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4013" y="1642"/>
              <a:ext cx="394" cy="260"/>
            </a:xfrm>
            <a:custGeom>
              <a:avLst/>
              <a:gdLst/>
              <a:ahLst/>
              <a:cxnLst>
                <a:cxn ang="0">
                  <a:pos x="0" y="788"/>
                </a:cxn>
                <a:cxn ang="0">
                  <a:pos x="289" y="1080"/>
                </a:cxn>
                <a:cxn ang="0">
                  <a:pos x="1304" y="65"/>
                </a:cxn>
                <a:cxn ang="0">
                  <a:pos x="1738" y="355"/>
                </a:cxn>
              </a:cxnLst>
              <a:rect l="0" t="0" r="r" b="b"/>
              <a:pathLst>
                <a:path w="1739" h="1147">
                  <a:moveTo>
                    <a:pt x="0" y="788"/>
                  </a:moveTo>
                  <a:cubicBezTo>
                    <a:pt x="51" y="932"/>
                    <a:pt x="151" y="1146"/>
                    <a:pt x="289" y="1080"/>
                  </a:cubicBezTo>
                  <a:cubicBezTo>
                    <a:pt x="811" y="818"/>
                    <a:pt x="792" y="346"/>
                    <a:pt x="1304" y="65"/>
                  </a:cubicBezTo>
                  <a:cubicBezTo>
                    <a:pt x="1420" y="0"/>
                    <a:pt x="1637" y="258"/>
                    <a:pt x="1738" y="355"/>
                  </a:cubicBez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>
              <a:off x="4471" y="1263"/>
              <a:ext cx="102" cy="459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>
              <a:off x="4440" y="1788"/>
              <a:ext cx="1" cy="164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28960" y="1340782"/>
            <a:ext cx="2400480" cy="2253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(def distance-to 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src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) ...)</a:t>
            </a:r>
          </a:p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(def grad 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values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) ...)</a:t>
            </a:r>
          </a:p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(def flock 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preferred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) …)</a:t>
            </a:r>
          </a:p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(def disperse () …)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ourier 10 Pitch" pitchFamily="1" charset="0"/>
              <a:ea typeface="MS Gothic" charset="0"/>
              <a:cs typeface="MS Gothic" charset="0"/>
            </a:endParaRPr>
          </a:p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(def move-through (selected target)</a:t>
            </a:r>
          </a:p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  (let ((path (grad (distance-to target)))</a:t>
            </a:r>
          </a:p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	(fill-in (disperse)))</a:t>
            </a:r>
          </a:p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    (if target (tup 0 0 0)</a:t>
            </a:r>
          </a:p>
          <a:p>
            <a:pPr>
              <a:lnSpc>
                <a:spcPct val="125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10 Pitch" pitchFamily="1" charset="0"/>
                <a:ea typeface="MS Gothic" charset="0"/>
                <a:cs typeface="MS Gothic" charset="0"/>
              </a:rPr>
              <a:t>      (if selected (flock path) fill-in))))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19201" y="3423241"/>
            <a:ext cx="1604160" cy="1084433"/>
            <a:chOff x="3555" y="2377"/>
            <a:chExt cx="1114" cy="753"/>
          </a:xfrm>
        </p:grpSpPr>
        <p:sp>
          <p:nvSpPr>
            <p:cNvPr id="35865" name="AutoShape 25"/>
            <p:cNvSpPr>
              <a:spLocks noChangeArrowheads="1"/>
            </p:cNvSpPr>
            <p:nvPr/>
          </p:nvSpPr>
          <p:spPr bwMode="auto">
            <a:xfrm>
              <a:off x="3555" y="2377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6" name="AutoShape 26"/>
            <p:cNvSpPr>
              <a:spLocks noChangeArrowheads="1"/>
            </p:cNvSpPr>
            <p:nvPr/>
          </p:nvSpPr>
          <p:spPr bwMode="auto">
            <a:xfrm>
              <a:off x="4014" y="2377"/>
              <a:ext cx="262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7" name="AutoShape 27"/>
            <p:cNvSpPr>
              <a:spLocks noChangeArrowheads="1"/>
            </p:cNvSpPr>
            <p:nvPr/>
          </p:nvSpPr>
          <p:spPr bwMode="auto">
            <a:xfrm>
              <a:off x="3817" y="2606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8" name="AutoShape 28"/>
            <p:cNvSpPr>
              <a:spLocks noChangeArrowheads="1"/>
            </p:cNvSpPr>
            <p:nvPr/>
          </p:nvSpPr>
          <p:spPr bwMode="auto">
            <a:xfrm>
              <a:off x="4080" y="2606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9" name="AutoShape 29"/>
            <p:cNvSpPr>
              <a:spLocks noChangeArrowheads="1"/>
            </p:cNvSpPr>
            <p:nvPr/>
          </p:nvSpPr>
          <p:spPr bwMode="auto">
            <a:xfrm>
              <a:off x="3555" y="2606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0" name="AutoShape 30"/>
            <p:cNvSpPr>
              <a:spLocks noChangeArrowheads="1"/>
            </p:cNvSpPr>
            <p:nvPr/>
          </p:nvSpPr>
          <p:spPr bwMode="auto">
            <a:xfrm>
              <a:off x="3981" y="2934"/>
              <a:ext cx="66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1" name="AutoShape 31"/>
            <p:cNvSpPr>
              <a:spLocks noChangeArrowheads="1"/>
            </p:cNvSpPr>
            <p:nvPr/>
          </p:nvSpPr>
          <p:spPr bwMode="auto">
            <a:xfrm>
              <a:off x="3752" y="2836"/>
              <a:ext cx="66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2" name="AutoShape 32"/>
            <p:cNvSpPr>
              <a:spLocks noChangeArrowheads="1"/>
            </p:cNvSpPr>
            <p:nvPr/>
          </p:nvSpPr>
          <p:spPr bwMode="auto">
            <a:xfrm>
              <a:off x="4342" y="2902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3" name="AutoShape 33"/>
            <p:cNvSpPr>
              <a:spLocks noChangeArrowheads="1"/>
            </p:cNvSpPr>
            <p:nvPr/>
          </p:nvSpPr>
          <p:spPr bwMode="auto">
            <a:xfrm>
              <a:off x="4473" y="2377"/>
              <a:ext cx="197" cy="66"/>
            </a:xfrm>
            <a:prstGeom prst="roundRect">
              <a:avLst>
                <a:gd name="adj" fmla="val 1514"/>
              </a:avLst>
            </a:prstGeom>
            <a:noFill/>
            <a:ln w="3672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3653" y="2442"/>
              <a:ext cx="1" cy="164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5" name="Freeform 35"/>
            <p:cNvSpPr>
              <a:spLocks/>
            </p:cNvSpPr>
            <p:nvPr/>
          </p:nvSpPr>
          <p:spPr bwMode="auto">
            <a:xfrm>
              <a:off x="4145" y="2442"/>
              <a:ext cx="66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89"/>
                </a:cxn>
                <a:cxn ang="0">
                  <a:pos x="290" y="288"/>
                </a:cxn>
                <a:cxn ang="0">
                  <a:pos x="292" y="722"/>
                </a:cxn>
              </a:cxnLst>
              <a:rect l="0" t="0" r="r" b="b"/>
              <a:pathLst>
                <a:path w="293" h="723">
                  <a:moveTo>
                    <a:pt x="0" y="0"/>
                  </a:moveTo>
                  <a:lnTo>
                    <a:pt x="2" y="289"/>
                  </a:lnTo>
                  <a:lnTo>
                    <a:pt x="290" y="288"/>
                  </a:lnTo>
                  <a:lnTo>
                    <a:pt x="292" y="722"/>
                  </a:ln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6" name="Freeform 36"/>
            <p:cNvSpPr>
              <a:spLocks/>
            </p:cNvSpPr>
            <p:nvPr/>
          </p:nvSpPr>
          <p:spPr bwMode="auto">
            <a:xfrm>
              <a:off x="3653" y="2522"/>
              <a:ext cx="493" cy="84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87" y="80"/>
                </a:cxn>
                <a:cxn ang="0">
                  <a:pos x="1087" y="0"/>
                </a:cxn>
                <a:cxn ang="0">
                  <a:pos x="1224" y="0"/>
                </a:cxn>
                <a:cxn ang="0">
                  <a:pos x="1226" y="82"/>
                </a:cxn>
                <a:cxn ang="0">
                  <a:pos x="1735" y="81"/>
                </a:cxn>
                <a:cxn ang="0">
                  <a:pos x="2172" y="371"/>
                </a:cxn>
              </a:cxnLst>
              <a:rect l="0" t="0" r="r" b="b"/>
              <a:pathLst>
                <a:path w="2173" h="372">
                  <a:moveTo>
                    <a:pt x="0" y="81"/>
                  </a:moveTo>
                  <a:lnTo>
                    <a:pt x="1087" y="80"/>
                  </a:lnTo>
                  <a:lnTo>
                    <a:pt x="1087" y="0"/>
                  </a:lnTo>
                  <a:lnTo>
                    <a:pt x="1224" y="0"/>
                  </a:lnTo>
                  <a:lnTo>
                    <a:pt x="1226" y="82"/>
                  </a:lnTo>
                  <a:lnTo>
                    <a:pt x="1735" y="81"/>
                  </a:lnTo>
                  <a:lnTo>
                    <a:pt x="2172" y="371"/>
                  </a:ln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7" name="Freeform 37"/>
            <p:cNvSpPr>
              <a:spLocks/>
            </p:cNvSpPr>
            <p:nvPr/>
          </p:nvSpPr>
          <p:spPr bwMode="auto">
            <a:xfrm>
              <a:off x="3916" y="2508"/>
              <a:ext cx="230" cy="99"/>
            </a:xfrm>
            <a:custGeom>
              <a:avLst/>
              <a:gdLst/>
              <a:ahLst/>
              <a:cxnLst>
                <a:cxn ang="0">
                  <a:pos x="1012" y="1"/>
                </a:cxn>
                <a:cxn ang="0">
                  <a:pos x="0" y="0"/>
                </a:cxn>
                <a:cxn ang="0">
                  <a:pos x="0" y="435"/>
                </a:cxn>
              </a:cxnLst>
              <a:rect l="0" t="0" r="r" b="b"/>
              <a:pathLst>
                <a:path w="1013" h="436">
                  <a:moveTo>
                    <a:pt x="1012" y="1"/>
                  </a:moveTo>
                  <a:lnTo>
                    <a:pt x="0" y="0"/>
                  </a:lnTo>
                  <a:lnTo>
                    <a:pt x="0" y="435"/>
                  </a:ln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>
              <a:off x="3653" y="2672"/>
              <a:ext cx="121" cy="164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 flipH="1">
              <a:off x="3793" y="2672"/>
              <a:ext cx="125" cy="164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 flipH="1">
              <a:off x="4022" y="2672"/>
              <a:ext cx="158" cy="262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1" name="Freeform 41"/>
            <p:cNvSpPr>
              <a:spLocks/>
            </p:cNvSpPr>
            <p:nvPr/>
          </p:nvSpPr>
          <p:spPr bwMode="auto">
            <a:xfrm>
              <a:off x="3784" y="2864"/>
              <a:ext cx="229" cy="107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141" y="455"/>
                </a:cxn>
                <a:cxn ang="0">
                  <a:pos x="719" y="19"/>
                </a:cxn>
                <a:cxn ang="0">
                  <a:pos x="1010" y="308"/>
                </a:cxn>
              </a:cxnLst>
              <a:rect l="0" t="0" r="r" b="b"/>
              <a:pathLst>
                <a:path w="1011" h="470">
                  <a:moveTo>
                    <a:pt x="0" y="165"/>
                  </a:moveTo>
                  <a:cubicBezTo>
                    <a:pt x="0" y="262"/>
                    <a:pt x="63" y="469"/>
                    <a:pt x="141" y="455"/>
                  </a:cubicBezTo>
                  <a:cubicBezTo>
                    <a:pt x="310" y="420"/>
                    <a:pt x="445" y="60"/>
                    <a:pt x="719" y="19"/>
                  </a:cubicBezTo>
                  <a:cubicBezTo>
                    <a:pt x="854" y="0"/>
                    <a:pt x="916" y="213"/>
                    <a:pt x="1010" y="308"/>
                  </a:cubicBez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2" name="Freeform 42"/>
            <p:cNvSpPr>
              <a:spLocks/>
            </p:cNvSpPr>
            <p:nvPr/>
          </p:nvSpPr>
          <p:spPr bwMode="auto">
            <a:xfrm>
              <a:off x="4014" y="2821"/>
              <a:ext cx="394" cy="260"/>
            </a:xfrm>
            <a:custGeom>
              <a:avLst/>
              <a:gdLst/>
              <a:ahLst/>
              <a:cxnLst>
                <a:cxn ang="0">
                  <a:pos x="0" y="789"/>
                </a:cxn>
                <a:cxn ang="0">
                  <a:pos x="289" y="1080"/>
                </a:cxn>
                <a:cxn ang="0">
                  <a:pos x="1301" y="66"/>
                </a:cxn>
                <a:cxn ang="0">
                  <a:pos x="1736" y="358"/>
                </a:cxn>
              </a:cxnLst>
              <a:rect l="0" t="0" r="r" b="b"/>
              <a:pathLst>
                <a:path w="1737" h="1147">
                  <a:moveTo>
                    <a:pt x="0" y="789"/>
                  </a:moveTo>
                  <a:cubicBezTo>
                    <a:pt x="48" y="933"/>
                    <a:pt x="152" y="1146"/>
                    <a:pt x="289" y="1080"/>
                  </a:cubicBezTo>
                  <a:cubicBezTo>
                    <a:pt x="808" y="819"/>
                    <a:pt x="792" y="344"/>
                    <a:pt x="1301" y="66"/>
                  </a:cubicBezTo>
                  <a:cubicBezTo>
                    <a:pt x="1421" y="0"/>
                    <a:pt x="1638" y="258"/>
                    <a:pt x="1736" y="358"/>
                  </a:cubicBezTo>
                </a:path>
              </a:pathLst>
            </a:cu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3" name="Line 43"/>
            <p:cNvSpPr>
              <a:spLocks noChangeShapeType="1"/>
            </p:cNvSpPr>
            <p:nvPr/>
          </p:nvSpPr>
          <p:spPr bwMode="auto">
            <a:xfrm flipH="1">
              <a:off x="4471" y="2442"/>
              <a:ext cx="102" cy="459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4" name="Line 44"/>
            <p:cNvSpPr>
              <a:spLocks noChangeShapeType="1"/>
            </p:cNvSpPr>
            <p:nvPr/>
          </p:nvSpPr>
          <p:spPr bwMode="auto">
            <a:xfrm>
              <a:off x="4440" y="2967"/>
              <a:ext cx="1" cy="164"/>
            </a:xfrm>
            <a:prstGeom prst="line">
              <a:avLst/>
            </a:prstGeom>
            <a:noFill/>
            <a:ln w="1836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884640" y="2952311"/>
            <a:ext cx="1467360" cy="1542402"/>
            <a:chOff x="4781" y="2050"/>
            <a:chExt cx="1019" cy="1071"/>
          </a:xfrm>
        </p:grpSpPr>
        <p:sp>
          <p:nvSpPr>
            <p:cNvPr id="35886" name="Freeform 46"/>
            <p:cNvSpPr>
              <a:spLocks noChangeArrowheads="1"/>
            </p:cNvSpPr>
            <p:nvPr/>
          </p:nvSpPr>
          <p:spPr bwMode="auto">
            <a:xfrm>
              <a:off x="4781" y="2050"/>
              <a:ext cx="1020" cy="1072"/>
            </a:xfrm>
            <a:custGeom>
              <a:avLst/>
              <a:gdLst/>
              <a:ahLst/>
              <a:cxnLst>
                <a:cxn ang="0">
                  <a:pos x="3933" y="1350"/>
                </a:cxn>
                <a:cxn ang="0">
                  <a:pos x="3329" y="741"/>
                </a:cxn>
                <a:cxn ang="0">
                  <a:pos x="2761" y="147"/>
                </a:cxn>
                <a:cxn ang="0">
                  <a:pos x="2047" y="51"/>
                </a:cxn>
                <a:cxn ang="0">
                  <a:pos x="1773" y="581"/>
                </a:cxn>
                <a:cxn ang="0">
                  <a:pos x="1607" y="1078"/>
                </a:cxn>
                <a:cxn ang="0">
                  <a:pos x="930" y="1142"/>
                </a:cxn>
                <a:cxn ang="0">
                  <a:pos x="254" y="1527"/>
                </a:cxn>
                <a:cxn ang="0">
                  <a:pos x="107" y="2073"/>
                </a:cxn>
                <a:cxn ang="0">
                  <a:pos x="473" y="2650"/>
                </a:cxn>
                <a:cxn ang="0">
                  <a:pos x="418" y="3276"/>
                </a:cxn>
                <a:cxn ang="0">
                  <a:pos x="216" y="4014"/>
                </a:cxn>
                <a:cxn ang="0">
                  <a:pos x="583" y="4495"/>
                </a:cxn>
                <a:cxn ang="0">
                  <a:pos x="1333" y="4431"/>
                </a:cxn>
                <a:cxn ang="0">
                  <a:pos x="2065" y="4495"/>
                </a:cxn>
                <a:cxn ang="0">
                  <a:pos x="2688" y="4656"/>
                </a:cxn>
                <a:cxn ang="0">
                  <a:pos x="3201" y="4062"/>
                </a:cxn>
                <a:cxn ang="0">
                  <a:pos x="3145" y="3420"/>
                </a:cxn>
                <a:cxn ang="0">
                  <a:pos x="3530" y="3164"/>
                </a:cxn>
                <a:cxn ang="0">
                  <a:pos x="4135" y="3051"/>
                </a:cxn>
                <a:cxn ang="0">
                  <a:pos x="4482" y="2554"/>
                </a:cxn>
                <a:cxn ang="0">
                  <a:pos x="4079" y="2056"/>
                </a:cxn>
                <a:cxn ang="0">
                  <a:pos x="4189" y="1752"/>
                </a:cxn>
                <a:cxn ang="0">
                  <a:pos x="3933" y="1350"/>
                </a:cxn>
              </a:cxnLst>
              <a:rect l="0" t="0" r="r" b="b"/>
              <a:pathLst>
                <a:path w="4497" h="4728">
                  <a:moveTo>
                    <a:pt x="3933" y="1350"/>
                  </a:moveTo>
                  <a:cubicBezTo>
                    <a:pt x="3689" y="1147"/>
                    <a:pt x="3536" y="945"/>
                    <a:pt x="3329" y="741"/>
                  </a:cubicBezTo>
                  <a:cubicBezTo>
                    <a:pt x="3133" y="548"/>
                    <a:pt x="2985" y="315"/>
                    <a:pt x="2761" y="147"/>
                  </a:cubicBezTo>
                  <a:cubicBezTo>
                    <a:pt x="2568" y="2"/>
                    <a:pt x="2283" y="0"/>
                    <a:pt x="2047" y="51"/>
                  </a:cubicBezTo>
                  <a:cubicBezTo>
                    <a:pt x="1787" y="108"/>
                    <a:pt x="1780" y="382"/>
                    <a:pt x="1773" y="581"/>
                  </a:cubicBezTo>
                  <a:cubicBezTo>
                    <a:pt x="1767" y="755"/>
                    <a:pt x="1891" y="1013"/>
                    <a:pt x="1607" y="1078"/>
                  </a:cubicBezTo>
                  <a:cubicBezTo>
                    <a:pt x="1389" y="1129"/>
                    <a:pt x="1171" y="1094"/>
                    <a:pt x="930" y="1142"/>
                  </a:cubicBezTo>
                  <a:cubicBezTo>
                    <a:pt x="631" y="1203"/>
                    <a:pt x="449" y="1368"/>
                    <a:pt x="254" y="1527"/>
                  </a:cubicBezTo>
                  <a:cubicBezTo>
                    <a:pt x="83" y="1665"/>
                    <a:pt x="0" y="1906"/>
                    <a:pt x="107" y="2073"/>
                  </a:cubicBezTo>
                  <a:cubicBezTo>
                    <a:pt x="234" y="2271"/>
                    <a:pt x="415" y="2435"/>
                    <a:pt x="473" y="2650"/>
                  </a:cubicBezTo>
                  <a:cubicBezTo>
                    <a:pt x="527" y="2854"/>
                    <a:pt x="492" y="3066"/>
                    <a:pt x="418" y="3276"/>
                  </a:cubicBezTo>
                  <a:cubicBezTo>
                    <a:pt x="332" y="3518"/>
                    <a:pt x="305" y="3773"/>
                    <a:pt x="216" y="4014"/>
                  </a:cubicBezTo>
                  <a:cubicBezTo>
                    <a:pt x="137" y="4228"/>
                    <a:pt x="328" y="4468"/>
                    <a:pt x="583" y="4495"/>
                  </a:cubicBezTo>
                  <a:cubicBezTo>
                    <a:pt x="838" y="4522"/>
                    <a:pt x="1096" y="4508"/>
                    <a:pt x="1333" y="4431"/>
                  </a:cubicBezTo>
                  <a:cubicBezTo>
                    <a:pt x="1560" y="4357"/>
                    <a:pt x="1897" y="4229"/>
                    <a:pt x="2065" y="4495"/>
                  </a:cubicBezTo>
                  <a:cubicBezTo>
                    <a:pt x="2179" y="4676"/>
                    <a:pt x="2452" y="4727"/>
                    <a:pt x="2688" y="4656"/>
                  </a:cubicBezTo>
                  <a:cubicBezTo>
                    <a:pt x="2985" y="4566"/>
                    <a:pt x="3158" y="4304"/>
                    <a:pt x="3201" y="4062"/>
                  </a:cubicBezTo>
                  <a:cubicBezTo>
                    <a:pt x="3238" y="3843"/>
                    <a:pt x="3221" y="3627"/>
                    <a:pt x="3145" y="3420"/>
                  </a:cubicBezTo>
                  <a:cubicBezTo>
                    <a:pt x="3039" y="3127"/>
                    <a:pt x="3389" y="3162"/>
                    <a:pt x="3530" y="3164"/>
                  </a:cubicBezTo>
                  <a:cubicBezTo>
                    <a:pt x="3747" y="3166"/>
                    <a:pt x="3923" y="3101"/>
                    <a:pt x="4135" y="3051"/>
                  </a:cubicBezTo>
                  <a:cubicBezTo>
                    <a:pt x="4362" y="2997"/>
                    <a:pt x="4468" y="2747"/>
                    <a:pt x="4482" y="2554"/>
                  </a:cubicBezTo>
                  <a:cubicBezTo>
                    <a:pt x="4496" y="2348"/>
                    <a:pt x="3949" y="2225"/>
                    <a:pt x="4079" y="2056"/>
                  </a:cubicBezTo>
                  <a:cubicBezTo>
                    <a:pt x="4170" y="1940"/>
                    <a:pt x="4098" y="1869"/>
                    <a:pt x="4189" y="1752"/>
                  </a:cubicBezTo>
                  <a:cubicBezTo>
                    <a:pt x="4298" y="1611"/>
                    <a:pt x="4073" y="1469"/>
                    <a:pt x="3933" y="1350"/>
                  </a:cubicBezTo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7" name="Freeform 47"/>
            <p:cNvSpPr>
              <a:spLocks noChangeArrowheads="1"/>
            </p:cNvSpPr>
            <p:nvPr/>
          </p:nvSpPr>
          <p:spPr bwMode="auto">
            <a:xfrm>
              <a:off x="5046" y="2618"/>
              <a:ext cx="169" cy="157"/>
            </a:xfrm>
            <a:custGeom>
              <a:avLst/>
              <a:gdLst/>
              <a:ahLst/>
              <a:cxnLst>
                <a:cxn ang="0">
                  <a:pos x="531" y="509"/>
                </a:cxn>
                <a:cxn ang="0">
                  <a:pos x="458" y="161"/>
                </a:cxn>
                <a:cxn ang="0">
                  <a:pos x="37" y="417"/>
                </a:cxn>
                <a:cxn ang="0">
                  <a:pos x="147" y="674"/>
                </a:cxn>
                <a:cxn ang="0">
                  <a:pos x="348" y="637"/>
                </a:cxn>
                <a:cxn ang="0">
                  <a:pos x="531" y="509"/>
                </a:cxn>
              </a:cxnLst>
              <a:rect l="0" t="0" r="r" b="b"/>
              <a:pathLst>
                <a:path w="746" h="693">
                  <a:moveTo>
                    <a:pt x="531" y="509"/>
                  </a:moveTo>
                  <a:cubicBezTo>
                    <a:pt x="639" y="434"/>
                    <a:pt x="745" y="307"/>
                    <a:pt x="458" y="161"/>
                  </a:cubicBezTo>
                  <a:cubicBezTo>
                    <a:pt x="141" y="0"/>
                    <a:pt x="26" y="271"/>
                    <a:pt x="37" y="417"/>
                  </a:cubicBezTo>
                  <a:cubicBezTo>
                    <a:pt x="73" y="503"/>
                    <a:pt x="0" y="655"/>
                    <a:pt x="147" y="674"/>
                  </a:cubicBezTo>
                  <a:cubicBezTo>
                    <a:pt x="275" y="692"/>
                    <a:pt x="281" y="650"/>
                    <a:pt x="348" y="637"/>
                  </a:cubicBezTo>
                  <a:cubicBezTo>
                    <a:pt x="409" y="595"/>
                    <a:pt x="424" y="583"/>
                    <a:pt x="531" y="509"/>
                  </a:cubicBezTo>
                </a:path>
              </a:pathLst>
            </a:custGeom>
            <a:solidFill>
              <a:srgbClr val="EB613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8" name="Oval 48"/>
            <p:cNvSpPr>
              <a:spLocks noChangeArrowheads="1"/>
            </p:cNvSpPr>
            <p:nvPr/>
          </p:nvSpPr>
          <p:spPr bwMode="auto">
            <a:xfrm>
              <a:off x="5103" y="2690"/>
              <a:ext cx="17" cy="16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9" name="Line 49"/>
            <p:cNvSpPr>
              <a:spLocks noChangeShapeType="1"/>
            </p:cNvSpPr>
            <p:nvPr/>
          </p:nvSpPr>
          <p:spPr bwMode="auto">
            <a:xfrm flipV="1">
              <a:off x="5108" y="2584"/>
              <a:ext cx="21" cy="1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0" name="Line 50"/>
            <p:cNvSpPr>
              <a:spLocks noChangeShapeType="1"/>
            </p:cNvSpPr>
            <p:nvPr/>
          </p:nvSpPr>
          <p:spPr bwMode="auto">
            <a:xfrm>
              <a:off x="5153" y="2702"/>
              <a:ext cx="50" cy="1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1" name="Text Box 51"/>
            <p:cNvSpPr txBox="1">
              <a:spLocks noChangeArrowheads="1"/>
            </p:cNvSpPr>
            <p:nvPr/>
          </p:nvSpPr>
          <p:spPr bwMode="auto">
            <a:xfrm>
              <a:off x="4867" y="2870"/>
              <a:ext cx="711" cy="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7038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87000"/>
                </a:lnSpc>
                <a:tabLst>
                  <a:tab pos="656650" algn="l"/>
                </a:tabLst>
              </a:pPr>
              <a:r>
                <a:rPr lang="en-US" sz="9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neighborhood</a:t>
              </a:r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5015" y="2495"/>
              <a:ext cx="517" cy="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7038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87000"/>
                </a:lnSpc>
                <a:tabLst>
                  <a:tab pos="656650" algn="l"/>
                </a:tabLst>
              </a:pPr>
              <a:r>
                <a:rPr lang="en-US" sz="9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device</a:t>
              </a:r>
            </a:p>
          </p:txBody>
        </p:sp>
      </p:grpSp>
      <p:sp>
        <p:nvSpPr>
          <p:cNvPr id="35893" name="Freeform 53"/>
          <p:cNvSpPr>
            <a:spLocks noChangeArrowheads="1"/>
          </p:cNvSpPr>
          <p:nvPr/>
        </p:nvSpPr>
        <p:spPr bwMode="auto">
          <a:xfrm>
            <a:off x="6848640" y="1261573"/>
            <a:ext cx="1532160" cy="1610089"/>
          </a:xfrm>
          <a:custGeom>
            <a:avLst/>
            <a:gdLst/>
            <a:ahLst/>
            <a:cxnLst>
              <a:cxn ang="0">
                <a:pos x="4103" y="1407"/>
              </a:cxn>
              <a:cxn ang="0">
                <a:pos x="3471" y="773"/>
              </a:cxn>
              <a:cxn ang="0">
                <a:pos x="2879" y="154"/>
              </a:cxn>
              <a:cxn ang="0">
                <a:pos x="2136" y="53"/>
              </a:cxn>
              <a:cxn ang="0">
                <a:pos x="1848" y="606"/>
              </a:cxn>
              <a:cxn ang="0">
                <a:pos x="1677" y="1123"/>
              </a:cxn>
              <a:cxn ang="0">
                <a:pos x="971" y="1191"/>
              </a:cxn>
              <a:cxn ang="0">
                <a:pos x="265" y="1593"/>
              </a:cxn>
              <a:cxn ang="0">
                <a:pos x="111" y="2161"/>
              </a:cxn>
              <a:cxn ang="0">
                <a:pos x="493" y="2763"/>
              </a:cxn>
              <a:cxn ang="0">
                <a:pos x="437" y="3415"/>
              </a:cxn>
              <a:cxn ang="0">
                <a:pos x="225" y="4186"/>
              </a:cxn>
              <a:cxn ang="0">
                <a:pos x="608" y="4688"/>
              </a:cxn>
              <a:cxn ang="0">
                <a:pos x="1391" y="4620"/>
              </a:cxn>
              <a:cxn ang="0">
                <a:pos x="2155" y="4688"/>
              </a:cxn>
              <a:cxn ang="0">
                <a:pos x="2803" y="4855"/>
              </a:cxn>
              <a:cxn ang="0">
                <a:pos x="3339" y="4237"/>
              </a:cxn>
              <a:cxn ang="0">
                <a:pos x="3281" y="3566"/>
              </a:cxn>
              <a:cxn ang="0">
                <a:pos x="3683" y="3300"/>
              </a:cxn>
              <a:cxn ang="0">
                <a:pos x="4314" y="3181"/>
              </a:cxn>
              <a:cxn ang="0">
                <a:pos x="4674" y="2663"/>
              </a:cxn>
              <a:cxn ang="0">
                <a:pos x="4256" y="2145"/>
              </a:cxn>
              <a:cxn ang="0">
                <a:pos x="4370" y="1828"/>
              </a:cxn>
              <a:cxn ang="0">
                <a:pos x="4103" y="1407"/>
              </a:cxn>
            </a:cxnLst>
            <a:rect l="0" t="0" r="r" b="b"/>
            <a:pathLst>
              <a:path w="4691" h="4931">
                <a:moveTo>
                  <a:pt x="4103" y="1407"/>
                </a:moveTo>
                <a:cubicBezTo>
                  <a:pt x="3848" y="1196"/>
                  <a:pt x="3690" y="984"/>
                  <a:pt x="3471" y="773"/>
                </a:cubicBezTo>
                <a:cubicBezTo>
                  <a:pt x="3267" y="571"/>
                  <a:pt x="3114" y="329"/>
                  <a:pt x="2879" y="154"/>
                </a:cubicBezTo>
                <a:cubicBezTo>
                  <a:pt x="2680" y="2"/>
                  <a:pt x="2383" y="0"/>
                  <a:pt x="2136" y="53"/>
                </a:cubicBezTo>
                <a:cubicBezTo>
                  <a:pt x="1864" y="111"/>
                  <a:pt x="1858" y="399"/>
                  <a:pt x="1848" y="606"/>
                </a:cubicBezTo>
                <a:cubicBezTo>
                  <a:pt x="1844" y="787"/>
                  <a:pt x="1971" y="1056"/>
                  <a:pt x="1677" y="1123"/>
                </a:cubicBezTo>
                <a:cubicBezTo>
                  <a:pt x="1449" y="1177"/>
                  <a:pt x="1221" y="1140"/>
                  <a:pt x="971" y="1191"/>
                </a:cubicBezTo>
                <a:cubicBezTo>
                  <a:pt x="657" y="1253"/>
                  <a:pt x="469" y="1426"/>
                  <a:pt x="265" y="1593"/>
                </a:cubicBezTo>
                <a:cubicBezTo>
                  <a:pt x="86" y="1737"/>
                  <a:pt x="0" y="1987"/>
                  <a:pt x="111" y="2161"/>
                </a:cubicBezTo>
                <a:cubicBezTo>
                  <a:pt x="244" y="2369"/>
                  <a:pt x="434" y="2540"/>
                  <a:pt x="493" y="2763"/>
                </a:cubicBezTo>
                <a:cubicBezTo>
                  <a:pt x="550" y="2977"/>
                  <a:pt x="516" y="3197"/>
                  <a:pt x="437" y="3415"/>
                </a:cubicBezTo>
                <a:cubicBezTo>
                  <a:pt x="346" y="3667"/>
                  <a:pt x="319" y="3936"/>
                  <a:pt x="225" y="4186"/>
                </a:cubicBezTo>
                <a:cubicBezTo>
                  <a:pt x="144" y="4409"/>
                  <a:pt x="344" y="4660"/>
                  <a:pt x="608" y="4688"/>
                </a:cubicBezTo>
                <a:cubicBezTo>
                  <a:pt x="872" y="4716"/>
                  <a:pt x="1145" y="4702"/>
                  <a:pt x="1391" y="4620"/>
                </a:cubicBezTo>
                <a:cubicBezTo>
                  <a:pt x="1627" y="4544"/>
                  <a:pt x="1978" y="4411"/>
                  <a:pt x="2155" y="4688"/>
                </a:cubicBezTo>
                <a:cubicBezTo>
                  <a:pt x="2273" y="4876"/>
                  <a:pt x="2559" y="4930"/>
                  <a:pt x="2803" y="4855"/>
                </a:cubicBezTo>
                <a:cubicBezTo>
                  <a:pt x="3114" y="4762"/>
                  <a:pt x="3295" y="4488"/>
                  <a:pt x="3339" y="4237"/>
                </a:cubicBezTo>
                <a:cubicBezTo>
                  <a:pt x="3379" y="4008"/>
                  <a:pt x="3360" y="3782"/>
                  <a:pt x="3281" y="3566"/>
                </a:cubicBezTo>
                <a:cubicBezTo>
                  <a:pt x="3172" y="3260"/>
                  <a:pt x="3536" y="3297"/>
                  <a:pt x="3683" y="3300"/>
                </a:cubicBezTo>
                <a:cubicBezTo>
                  <a:pt x="3908" y="3302"/>
                  <a:pt x="4091" y="3234"/>
                  <a:pt x="4314" y="3181"/>
                </a:cubicBezTo>
                <a:cubicBezTo>
                  <a:pt x="4551" y="3126"/>
                  <a:pt x="4661" y="2866"/>
                  <a:pt x="4674" y="2663"/>
                </a:cubicBezTo>
                <a:cubicBezTo>
                  <a:pt x="4690" y="2449"/>
                  <a:pt x="4120" y="2319"/>
                  <a:pt x="4256" y="2145"/>
                </a:cubicBezTo>
                <a:cubicBezTo>
                  <a:pt x="4351" y="2022"/>
                  <a:pt x="4275" y="1948"/>
                  <a:pt x="4370" y="1828"/>
                </a:cubicBezTo>
                <a:cubicBezTo>
                  <a:pt x="4484" y="1679"/>
                  <a:pt x="4249" y="1530"/>
                  <a:pt x="4103" y="1407"/>
                </a:cubicBez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AutoShape 54"/>
          <p:cNvSpPr>
            <a:spLocks noChangeArrowheads="1"/>
          </p:cNvSpPr>
          <p:nvPr/>
        </p:nvSpPr>
        <p:spPr bwMode="auto">
          <a:xfrm rot="18540000">
            <a:off x="6945056" y="1924060"/>
            <a:ext cx="1228449" cy="329760"/>
          </a:xfrm>
          <a:prstGeom prst="roundRect">
            <a:avLst>
              <a:gd name="adj" fmla="val 50000"/>
            </a:avLst>
          </a:pr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5371200" y="5282475"/>
            <a:ext cx="797760" cy="54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81933" rIns="81639" bIns="40820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Device</a:t>
            </a:r>
          </a:p>
          <a:p>
            <a:pPr algn="ctr">
              <a:lnSpc>
                <a:spcPct val="87000"/>
              </a:lnSpc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Kernel</a:t>
            </a:r>
          </a:p>
        </p:txBody>
      </p:sp>
      <p:sp>
        <p:nvSpPr>
          <p:cNvPr id="35896" name="Line 56"/>
          <p:cNvSpPr>
            <a:spLocks noChangeShapeType="1"/>
          </p:cNvSpPr>
          <p:nvPr/>
        </p:nvSpPr>
        <p:spPr bwMode="auto">
          <a:xfrm>
            <a:off x="5824801" y="2744928"/>
            <a:ext cx="1440" cy="599103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57"/>
          <p:cNvSpPr>
            <a:spLocks noChangeShapeType="1"/>
          </p:cNvSpPr>
          <p:nvPr/>
        </p:nvSpPr>
        <p:spPr bwMode="auto">
          <a:xfrm flipV="1">
            <a:off x="5824801" y="4572480"/>
            <a:ext cx="1440" cy="604864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58"/>
          <p:cNvSpPr>
            <a:spLocks noChangeShapeType="1"/>
          </p:cNvSpPr>
          <p:nvPr/>
        </p:nvSpPr>
        <p:spPr bwMode="auto">
          <a:xfrm>
            <a:off x="3386880" y="2174628"/>
            <a:ext cx="1560960" cy="1441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3320641" y="1720848"/>
            <a:ext cx="1306080" cy="430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40060" rIns="139766" bIns="98946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evaluation</a:t>
            </a:r>
          </a:p>
        </p:txBody>
      </p:sp>
      <p:sp>
        <p:nvSpPr>
          <p:cNvPr id="35900" name="Text Box 60"/>
          <p:cNvSpPr txBox="1">
            <a:spLocks noChangeArrowheads="1"/>
          </p:cNvSpPr>
          <p:nvPr/>
        </p:nvSpPr>
        <p:spPr bwMode="auto">
          <a:xfrm>
            <a:off x="3974400" y="2730526"/>
            <a:ext cx="1673280" cy="662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40060" rIns="139766" bIns="98946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global to local</a:t>
            </a:r>
          </a:p>
          <a:p>
            <a:pPr algn="ctr"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compilation</a:t>
            </a:r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3908160" y="4494712"/>
            <a:ext cx="1707840" cy="662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40060" rIns="139766" bIns="98946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discrete</a:t>
            </a:r>
          </a:p>
          <a:p>
            <a:pPr algn="ctr"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approximation</a:t>
            </a:r>
          </a:p>
        </p:txBody>
      </p:sp>
      <p:sp>
        <p:nvSpPr>
          <p:cNvPr id="35902" name="Freeform 62"/>
          <p:cNvSpPr>
            <a:spLocks/>
          </p:cNvSpPr>
          <p:nvPr/>
        </p:nvSpPr>
        <p:spPr bwMode="auto">
          <a:xfrm>
            <a:off x="4288321" y="3490927"/>
            <a:ext cx="747360" cy="856890"/>
          </a:xfrm>
          <a:custGeom>
            <a:avLst/>
            <a:gdLst/>
            <a:ahLst/>
            <a:cxnLst>
              <a:cxn ang="0">
                <a:pos x="2036" y="219"/>
              </a:cxn>
              <a:cxn ang="0">
                <a:pos x="1924" y="152"/>
              </a:cxn>
              <a:cxn ang="0">
                <a:pos x="1806" y="97"/>
              </a:cxn>
              <a:cxn ang="0">
                <a:pos x="1683" y="54"/>
              </a:cxn>
              <a:cxn ang="0">
                <a:pos x="1557" y="23"/>
              </a:cxn>
              <a:cxn ang="0">
                <a:pos x="1428" y="5"/>
              </a:cxn>
              <a:cxn ang="0">
                <a:pos x="1298" y="0"/>
              </a:cxn>
              <a:cxn ang="0">
                <a:pos x="1168" y="8"/>
              </a:cxn>
              <a:cxn ang="0">
                <a:pos x="1039" y="29"/>
              </a:cxn>
              <a:cxn ang="0">
                <a:pos x="913" y="62"/>
              </a:cxn>
              <a:cxn ang="0">
                <a:pos x="791" y="107"/>
              </a:cxn>
              <a:cxn ang="0">
                <a:pos x="674" y="165"/>
              </a:cxn>
              <a:cxn ang="0">
                <a:pos x="564" y="234"/>
              </a:cxn>
              <a:cxn ang="0">
                <a:pos x="461" y="313"/>
              </a:cxn>
              <a:cxn ang="0">
                <a:pos x="366" y="402"/>
              </a:cxn>
              <a:cxn ang="0">
                <a:pos x="280" y="501"/>
              </a:cxn>
              <a:cxn ang="0">
                <a:pos x="205" y="607"/>
              </a:cxn>
              <a:cxn ang="0">
                <a:pos x="141" y="720"/>
              </a:cxn>
              <a:cxn ang="0">
                <a:pos x="88" y="839"/>
              </a:cxn>
              <a:cxn ang="0">
                <a:pos x="47" y="963"/>
              </a:cxn>
              <a:cxn ang="0">
                <a:pos x="19" y="1090"/>
              </a:cxn>
              <a:cxn ang="0">
                <a:pos x="3" y="1219"/>
              </a:cxn>
              <a:cxn ang="0">
                <a:pos x="1" y="1349"/>
              </a:cxn>
              <a:cxn ang="0">
                <a:pos x="11" y="1479"/>
              </a:cxn>
              <a:cxn ang="0">
                <a:pos x="34" y="1607"/>
              </a:cxn>
              <a:cxn ang="0">
                <a:pos x="69" y="1732"/>
              </a:cxn>
              <a:cxn ang="0">
                <a:pos x="117" y="1853"/>
              </a:cxn>
              <a:cxn ang="0">
                <a:pos x="177" y="1969"/>
              </a:cxn>
              <a:cxn ang="0">
                <a:pos x="248" y="2078"/>
              </a:cxn>
              <a:cxn ang="0">
                <a:pos x="329" y="2180"/>
              </a:cxn>
              <a:cxn ang="0">
                <a:pos x="420" y="2273"/>
              </a:cxn>
              <a:cxn ang="0">
                <a:pos x="520" y="2356"/>
              </a:cxn>
              <a:cxn ang="0">
                <a:pos x="628" y="2430"/>
              </a:cxn>
              <a:cxn ang="0">
                <a:pos x="742" y="2492"/>
              </a:cxn>
              <a:cxn ang="0">
                <a:pos x="862" y="2543"/>
              </a:cxn>
              <a:cxn ang="0">
                <a:pos x="986" y="2581"/>
              </a:cxn>
              <a:cxn ang="0">
                <a:pos x="1114" y="2607"/>
              </a:cxn>
              <a:cxn ang="0">
                <a:pos x="1243" y="2620"/>
              </a:cxn>
              <a:cxn ang="0">
                <a:pos x="1374" y="2621"/>
              </a:cxn>
              <a:cxn ang="0">
                <a:pos x="1503" y="2608"/>
              </a:cxn>
              <a:cxn ang="0">
                <a:pos x="1631" y="2582"/>
              </a:cxn>
              <a:cxn ang="0">
                <a:pos x="1755" y="2544"/>
              </a:cxn>
              <a:cxn ang="0">
                <a:pos x="1875" y="2494"/>
              </a:cxn>
              <a:cxn ang="0">
                <a:pos x="1990" y="2432"/>
              </a:cxn>
              <a:cxn ang="0">
                <a:pos x="2098" y="2360"/>
              </a:cxn>
              <a:cxn ang="0">
                <a:pos x="2198" y="2276"/>
              </a:cxn>
              <a:cxn ang="0">
                <a:pos x="2289" y="2184"/>
              </a:cxn>
            </a:cxnLst>
            <a:rect l="0" t="0" r="r" b="b"/>
            <a:pathLst>
              <a:path w="2290" h="2623">
                <a:moveTo>
                  <a:pt x="2089" y="256"/>
                </a:moveTo>
                <a:lnTo>
                  <a:pt x="2036" y="219"/>
                </a:lnTo>
                <a:lnTo>
                  <a:pt x="1981" y="184"/>
                </a:lnTo>
                <a:lnTo>
                  <a:pt x="1924" y="152"/>
                </a:lnTo>
                <a:lnTo>
                  <a:pt x="1866" y="123"/>
                </a:lnTo>
                <a:lnTo>
                  <a:pt x="1806" y="97"/>
                </a:lnTo>
                <a:lnTo>
                  <a:pt x="1745" y="74"/>
                </a:lnTo>
                <a:lnTo>
                  <a:pt x="1683" y="54"/>
                </a:lnTo>
                <a:lnTo>
                  <a:pt x="1620" y="37"/>
                </a:lnTo>
                <a:lnTo>
                  <a:pt x="1557" y="23"/>
                </a:lnTo>
                <a:lnTo>
                  <a:pt x="1492" y="13"/>
                </a:lnTo>
                <a:lnTo>
                  <a:pt x="1428" y="5"/>
                </a:lnTo>
                <a:lnTo>
                  <a:pt x="1363" y="1"/>
                </a:lnTo>
                <a:lnTo>
                  <a:pt x="1298" y="0"/>
                </a:lnTo>
                <a:lnTo>
                  <a:pt x="1232" y="2"/>
                </a:lnTo>
                <a:lnTo>
                  <a:pt x="1168" y="8"/>
                </a:lnTo>
                <a:lnTo>
                  <a:pt x="1103" y="17"/>
                </a:lnTo>
                <a:lnTo>
                  <a:pt x="1039" y="29"/>
                </a:lnTo>
                <a:lnTo>
                  <a:pt x="976" y="44"/>
                </a:lnTo>
                <a:lnTo>
                  <a:pt x="913" y="62"/>
                </a:lnTo>
                <a:lnTo>
                  <a:pt x="852" y="83"/>
                </a:lnTo>
                <a:lnTo>
                  <a:pt x="791" y="107"/>
                </a:lnTo>
                <a:lnTo>
                  <a:pt x="732" y="135"/>
                </a:lnTo>
                <a:lnTo>
                  <a:pt x="674" y="165"/>
                </a:lnTo>
                <a:lnTo>
                  <a:pt x="618" y="198"/>
                </a:lnTo>
                <a:lnTo>
                  <a:pt x="564" y="234"/>
                </a:lnTo>
                <a:lnTo>
                  <a:pt x="511" y="272"/>
                </a:lnTo>
                <a:lnTo>
                  <a:pt x="461" y="313"/>
                </a:lnTo>
                <a:lnTo>
                  <a:pt x="412" y="357"/>
                </a:lnTo>
                <a:lnTo>
                  <a:pt x="366" y="402"/>
                </a:lnTo>
                <a:lnTo>
                  <a:pt x="322" y="450"/>
                </a:lnTo>
                <a:lnTo>
                  <a:pt x="280" y="501"/>
                </a:lnTo>
                <a:lnTo>
                  <a:pt x="242" y="553"/>
                </a:lnTo>
                <a:lnTo>
                  <a:pt x="205" y="607"/>
                </a:lnTo>
                <a:lnTo>
                  <a:pt x="172" y="663"/>
                </a:lnTo>
                <a:lnTo>
                  <a:pt x="141" y="720"/>
                </a:lnTo>
                <a:lnTo>
                  <a:pt x="113" y="779"/>
                </a:lnTo>
                <a:lnTo>
                  <a:pt x="88" y="839"/>
                </a:lnTo>
                <a:lnTo>
                  <a:pt x="66" y="900"/>
                </a:lnTo>
                <a:lnTo>
                  <a:pt x="47" y="963"/>
                </a:lnTo>
                <a:lnTo>
                  <a:pt x="31" y="1026"/>
                </a:lnTo>
                <a:lnTo>
                  <a:pt x="19" y="1090"/>
                </a:lnTo>
                <a:lnTo>
                  <a:pt x="9" y="1154"/>
                </a:lnTo>
                <a:lnTo>
                  <a:pt x="3" y="1219"/>
                </a:lnTo>
                <a:lnTo>
                  <a:pt x="0" y="1284"/>
                </a:lnTo>
                <a:lnTo>
                  <a:pt x="1" y="1349"/>
                </a:lnTo>
                <a:lnTo>
                  <a:pt x="4" y="1414"/>
                </a:lnTo>
                <a:lnTo>
                  <a:pt x="11" y="1479"/>
                </a:lnTo>
                <a:lnTo>
                  <a:pt x="21" y="1543"/>
                </a:lnTo>
                <a:lnTo>
                  <a:pt x="34" y="1607"/>
                </a:lnTo>
                <a:lnTo>
                  <a:pt x="50" y="1670"/>
                </a:lnTo>
                <a:lnTo>
                  <a:pt x="69" y="1732"/>
                </a:lnTo>
                <a:lnTo>
                  <a:pt x="92" y="1793"/>
                </a:lnTo>
                <a:lnTo>
                  <a:pt x="117" y="1853"/>
                </a:lnTo>
                <a:lnTo>
                  <a:pt x="146" y="1912"/>
                </a:lnTo>
                <a:lnTo>
                  <a:pt x="177" y="1969"/>
                </a:lnTo>
                <a:lnTo>
                  <a:pt x="211" y="2024"/>
                </a:lnTo>
                <a:lnTo>
                  <a:pt x="248" y="2078"/>
                </a:lnTo>
                <a:lnTo>
                  <a:pt x="287" y="2130"/>
                </a:lnTo>
                <a:lnTo>
                  <a:pt x="329" y="2180"/>
                </a:lnTo>
                <a:lnTo>
                  <a:pt x="374" y="2227"/>
                </a:lnTo>
                <a:lnTo>
                  <a:pt x="420" y="2273"/>
                </a:lnTo>
                <a:lnTo>
                  <a:pt x="469" y="2316"/>
                </a:lnTo>
                <a:lnTo>
                  <a:pt x="520" y="2356"/>
                </a:lnTo>
                <a:lnTo>
                  <a:pt x="573" y="2394"/>
                </a:lnTo>
                <a:lnTo>
                  <a:pt x="628" y="2430"/>
                </a:lnTo>
                <a:lnTo>
                  <a:pt x="684" y="2462"/>
                </a:lnTo>
                <a:lnTo>
                  <a:pt x="742" y="2492"/>
                </a:lnTo>
                <a:lnTo>
                  <a:pt x="801" y="2519"/>
                </a:lnTo>
                <a:lnTo>
                  <a:pt x="862" y="2543"/>
                </a:lnTo>
                <a:lnTo>
                  <a:pt x="924" y="2563"/>
                </a:lnTo>
                <a:lnTo>
                  <a:pt x="986" y="2581"/>
                </a:lnTo>
                <a:lnTo>
                  <a:pt x="1050" y="2596"/>
                </a:lnTo>
                <a:lnTo>
                  <a:pt x="1114" y="2607"/>
                </a:lnTo>
                <a:lnTo>
                  <a:pt x="1178" y="2615"/>
                </a:lnTo>
                <a:lnTo>
                  <a:pt x="1243" y="2620"/>
                </a:lnTo>
                <a:lnTo>
                  <a:pt x="1308" y="2622"/>
                </a:lnTo>
                <a:lnTo>
                  <a:pt x="1374" y="2621"/>
                </a:lnTo>
                <a:lnTo>
                  <a:pt x="1438" y="2616"/>
                </a:lnTo>
                <a:lnTo>
                  <a:pt x="1503" y="2608"/>
                </a:lnTo>
                <a:lnTo>
                  <a:pt x="1567" y="2597"/>
                </a:lnTo>
                <a:lnTo>
                  <a:pt x="1631" y="2582"/>
                </a:lnTo>
                <a:lnTo>
                  <a:pt x="1694" y="2565"/>
                </a:lnTo>
                <a:lnTo>
                  <a:pt x="1755" y="2544"/>
                </a:lnTo>
                <a:lnTo>
                  <a:pt x="1816" y="2521"/>
                </a:lnTo>
                <a:lnTo>
                  <a:pt x="1875" y="2494"/>
                </a:lnTo>
                <a:lnTo>
                  <a:pt x="1934" y="2465"/>
                </a:lnTo>
                <a:lnTo>
                  <a:pt x="1990" y="2432"/>
                </a:lnTo>
                <a:lnTo>
                  <a:pt x="2045" y="2397"/>
                </a:lnTo>
                <a:lnTo>
                  <a:pt x="2098" y="2360"/>
                </a:lnTo>
                <a:lnTo>
                  <a:pt x="2149" y="2319"/>
                </a:lnTo>
                <a:lnTo>
                  <a:pt x="2198" y="2276"/>
                </a:lnTo>
                <a:lnTo>
                  <a:pt x="2245" y="2231"/>
                </a:lnTo>
                <a:lnTo>
                  <a:pt x="2289" y="2184"/>
                </a:lnTo>
              </a:path>
            </a:pathLst>
          </a:custGeom>
          <a:noFill/>
          <a:ln w="9144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Text Box 63"/>
          <p:cNvSpPr txBox="1">
            <a:spLocks noChangeArrowheads="1"/>
          </p:cNvSpPr>
          <p:nvPr/>
        </p:nvSpPr>
        <p:spPr bwMode="auto">
          <a:xfrm>
            <a:off x="2635201" y="3449163"/>
            <a:ext cx="1501920" cy="8943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40060" rIns="139766" bIns="98946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platform</a:t>
            </a:r>
          </a:p>
          <a:p>
            <a:pPr algn="ctr"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specificity &amp;</a:t>
            </a:r>
          </a:p>
          <a:p>
            <a:pPr algn="ctr"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optimization</a:t>
            </a:r>
          </a:p>
        </p:txBody>
      </p:sp>
      <p:sp>
        <p:nvSpPr>
          <p:cNvPr id="35904" name="Text Box 64"/>
          <p:cNvSpPr txBox="1">
            <a:spLocks noChangeArrowheads="1"/>
          </p:cNvSpPr>
          <p:nvPr/>
        </p:nvSpPr>
        <p:spPr bwMode="auto">
          <a:xfrm rot="5400000">
            <a:off x="6351608" y="3282929"/>
            <a:ext cx="4798584" cy="6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81173" rIns="139766" bIns="98946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4000" dirty="0">
                <a:solidFill>
                  <a:srgbClr val="000000"/>
                </a:solidFill>
                <a:ea typeface="MS Gothic" charset="0"/>
                <a:cs typeface="MS Gothic" charset="0"/>
              </a:rPr>
              <a:t>Global    Local   Discrete</a:t>
            </a:r>
          </a:p>
        </p:txBody>
      </p:sp>
      <p:sp>
        <p:nvSpPr>
          <p:cNvPr id="35905" name="Freeform 65"/>
          <p:cNvSpPr>
            <a:spLocks noChangeArrowheads="1"/>
          </p:cNvSpPr>
          <p:nvPr/>
        </p:nvSpPr>
        <p:spPr bwMode="auto">
          <a:xfrm>
            <a:off x="7372800" y="4837469"/>
            <a:ext cx="658080" cy="589021"/>
          </a:xfrm>
          <a:custGeom>
            <a:avLst/>
            <a:gdLst/>
            <a:ahLst/>
            <a:cxnLst>
              <a:cxn ang="0">
                <a:pos x="0" y="1103"/>
              </a:cxn>
              <a:cxn ang="0">
                <a:pos x="333" y="1418"/>
              </a:cxn>
              <a:cxn ang="0">
                <a:pos x="473" y="946"/>
              </a:cxn>
              <a:cxn ang="0">
                <a:pos x="736" y="1366"/>
              </a:cxn>
              <a:cxn ang="0">
                <a:pos x="315" y="1436"/>
              </a:cxn>
              <a:cxn ang="0">
                <a:pos x="666" y="1803"/>
              </a:cxn>
              <a:cxn ang="0">
                <a:pos x="718" y="1366"/>
              </a:cxn>
              <a:cxn ang="0">
                <a:pos x="841" y="665"/>
              </a:cxn>
              <a:cxn ang="0">
                <a:pos x="1366" y="122"/>
              </a:cxn>
              <a:cxn ang="0">
                <a:pos x="1454" y="508"/>
              </a:cxn>
              <a:cxn ang="0">
                <a:pos x="1786" y="0"/>
              </a:cxn>
              <a:cxn ang="0">
                <a:pos x="2014" y="560"/>
              </a:cxn>
              <a:cxn ang="0">
                <a:pos x="1471" y="508"/>
              </a:cxn>
              <a:cxn ang="0">
                <a:pos x="1261" y="963"/>
              </a:cxn>
              <a:cxn ang="0">
                <a:pos x="805" y="701"/>
              </a:cxn>
            </a:cxnLst>
            <a:rect l="0" t="0" r="r" b="b"/>
            <a:pathLst>
              <a:path w="2015" h="1804">
                <a:moveTo>
                  <a:pt x="0" y="1103"/>
                </a:moveTo>
                <a:lnTo>
                  <a:pt x="333" y="1418"/>
                </a:lnTo>
                <a:lnTo>
                  <a:pt x="473" y="946"/>
                </a:lnTo>
                <a:lnTo>
                  <a:pt x="736" y="1366"/>
                </a:lnTo>
                <a:lnTo>
                  <a:pt x="315" y="1436"/>
                </a:lnTo>
                <a:lnTo>
                  <a:pt x="666" y="1803"/>
                </a:lnTo>
                <a:lnTo>
                  <a:pt x="718" y="1366"/>
                </a:lnTo>
                <a:lnTo>
                  <a:pt x="841" y="665"/>
                </a:lnTo>
                <a:lnTo>
                  <a:pt x="1366" y="122"/>
                </a:lnTo>
                <a:lnTo>
                  <a:pt x="1454" y="508"/>
                </a:lnTo>
                <a:lnTo>
                  <a:pt x="1786" y="0"/>
                </a:lnTo>
                <a:lnTo>
                  <a:pt x="2014" y="560"/>
                </a:lnTo>
                <a:lnTo>
                  <a:pt x="1471" y="508"/>
                </a:lnTo>
                <a:lnTo>
                  <a:pt x="1261" y="963"/>
                </a:lnTo>
                <a:lnTo>
                  <a:pt x="805" y="701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Freeform 66"/>
          <p:cNvSpPr>
            <a:spLocks noChangeArrowheads="1"/>
          </p:cNvSpPr>
          <p:nvPr/>
        </p:nvSpPr>
        <p:spPr bwMode="auto">
          <a:xfrm>
            <a:off x="7066081" y="5308398"/>
            <a:ext cx="352800" cy="544377"/>
          </a:xfrm>
          <a:custGeom>
            <a:avLst/>
            <a:gdLst/>
            <a:ahLst/>
            <a:cxnLst>
              <a:cxn ang="0">
                <a:pos x="672" y="1664"/>
              </a:cxn>
              <a:cxn ang="0">
                <a:pos x="993" y="1284"/>
              </a:cxn>
              <a:cxn ang="0">
                <a:pos x="847" y="847"/>
              </a:cxn>
              <a:cxn ang="0">
                <a:pos x="1080" y="380"/>
              </a:cxn>
              <a:cxn ang="0">
                <a:pos x="584" y="467"/>
              </a:cxn>
              <a:cxn ang="0">
                <a:pos x="0" y="0"/>
              </a:cxn>
            </a:cxnLst>
            <a:rect l="0" t="0" r="r" b="b"/>
            <a:pathLst>
              <a:path w="1081" h="1665">
                <a:moveTo>
                  <a:pt x="672" y="1664"/>
                </a:moveTo>
                <a:lnTo>
                  <a:pt x="993" y="1284"/>
                </a:lnTo>
                <a:lnTo>
                  <a:pt x="847" y="847"/>
                </a:lnTo>
                <a:lnTo>
                  <a:pt x="1080" y="380"/>
                </a:lnTo>
                <a:lnTo>
                  <a:pt x="584" y="467"/>
                </a:lnTo>
                <a:lnTo>
                  <a:pt x="0" y="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Freeform 67"/>
          <p:cNvSpPr>
            <a:spLocks noChangeArrowheads="1"/>
          </p:cNvSpPr>
          <p:nvPr/>
        </p:nvSpPr>
        <p:spPr bwMode="auto">
          <a:xfrm>
            <a:off x="7179841" y="4668971"/>
            <a:ext cx="781920" cy="763280"/>
          </a:xfrm>
          <a:custGeom>
            <a:avLst/>
            <a:gdLst/>
            <a:ahLst/>
            <a:cxnLst>
              <a:cxn ang="0">
                <a:pos x="0" y="1663"/>
              </a:cxn>
              <a:cxn ang="0">
                <a:pos x="642" y="1576"/>
              </a:cxn>
              <a:cxn ang="0">
                <a:pos x="379" y="1255"/>
              </a:cxn>
              <a:cxn ang="0">
                <a:pos x="1079" y="963"/>
              </a:cxn>
              <a:cxn ang="0">
                <a:pos x="1050" y="1517"/>
              </a:cxn>
              <a:cxn ang="0">
                <a:pos x="408" y="1284"/>
              </a:cxn>
              <a:cxn ang="0">
                <a:pos x="1401" y="1167"/>
              </a:cxn>
              <a:cxn ang="0">
                <a:pos x="1050" y="963"/>
              </a:cxn>
              <a:cxn ang="0">
                <a:pos x="1196" y="584"/>
              </a:cxn>
              <a:cxn ang="0">
                <a:pos x="1401" y="1196"/>
              </a:cxn>
              <a:cxn ang="0">
                <a:pos x="1459" y="408"/>
              </a:cxn>
              <a:cxn ang="0">
                <a:pos x="1196" y="554"/>
              </a:cxn>
              <a:cxn ang="0">
                <a:pos x="1167" y="0"/>
              </a:cxn>
              <a:cxn ang="0">
                <a:pos x="1517" y="379"/>
              </a:cxn>
              <a:cxn ang="0">
                <a:pos x="1838" y="117"/>
              </a:cxn>
              <a:cxn ang="0">
                <a:pos x="1225" y="58"/>
              </a:cxn>
              <a:cxn ang="0">
                <a:pos x="1984" y="613"/>
              </a:cxn>
              <a:cxn ang="0">
                <a:pos x="1838" y="87"/>
              </a:cxn>
              <a:cxn ang="0">
                <a:pos x="2393" y="554"/>
              </a:cxn>
              <a:cxn ang="0">
                <a:pos x="2072" y="642"/>
              </a:cxn>
              <a:cxn ang="0">
                <a:pos x="1430" y="467"/>
              </a:cxn>
              <a:cxn ang="0">
                <a:pos x="2043" y="1051"/>
              </a:cxn>
              <a:cxn ang="0">
                <a:pos x="1459" y="1196"/>
              </a:cxn>
              <a:cxn ang="0">
                <a:pos x="1021" y="1517"/>
              </a:cxn>
              <a:cxn ang="0">
                <a:pos x="613" y="1576"/>
              </a:cxn>
              <a:cxn ang="0">
                <a:pos x="408" y="1955"/>
              </a:cxn>
              <a:cxn ang="0">
                <a:pos x="700" y="2335"/>
              </a:cxn>
              <a:cxn ang="0">
                <a:pos x="875" y="1926"/>
              </a:cxn>
              <a:cxn ang="0">
                <a:pos x="408" y="1984"/>
              </a:cxn>
            </a:cxnLst>
            <a:rect l="0" t="0" r="r" b="b"/>
            <a:pathLst>
              <a:path w="2394" h="2336">
                <a:moveTo>
                  <a:pt x="0" y="1663"/>
                </a:moveTo>
                <a:lnTo>
                  <a:pt x="642" y="1576"/>
                </a:lnTo>
                <a:lnTo>
                  <a:pt x="379" y="1255"/>
                </a:lnTo>
                <a:lnTo>
                  <a:pt x="1079" y="963"/>
                </a:lnTo>
                <a:lnTo>
                  <a:pt x="1050" y="1517"/>
                </a:lnTo>
                <a:lnTo>
                  <a:pt x="408" y="1284"/>
                </a:lnTo>
                <a:lnTo>
                  <a:pt x="1401" y="1167"/>
                </a:lnTo>
                <a:lnTo>
                  <a:pt x="1050" y="963"/>
                </a:lnTo>
                <a:lnTo>
                  <a:pt x="1196" y="584"/>
                </a:lnTo>
                <a:lnTo>
                  <a:pt x="1401" y="1196"/>
                </a:lnTo>
                <a:lnTo>
                  <a:pt x="1459" y="408"/>
                </a:lnTo>
                <a:lnTo>
                  <a:pt x="1196" y="554"/>
                </a:lnTo>
                <a:lnTo>
                  <a:pt x="1167" y="0"/>
                </a:lnTo>
                <a:lnTo>
                  <a:pt x="1517" y="379"/>
                </a:lnTo>
                <a:lnTo>
                  <a:pt x="1838" y="117"/>
                </a:lnTo>
                <a:lnTo>
                  <a:pt x="1225" y="58"/>
                </a:lnTo>
                <a:lnTo>
                  <a:pt x="1984" y="613"/>
                </a:lnTo>
                <a:lnTo>
                  <a:pt x="1838" y="87"/>
                </a:lnTo>
                <a:lnTo>
                  <a:pt x="2393" y="554"/>
                </a:lnTo>
                <a:lnTo>
                  <a:pt x="2072" y="642"/>
                </a:lnTo>
                <a:lnTo>
                  <a:pt x="1430" y="467"/>
                </a:lnTo>
                <a:lnTo>
                  <a:pt x="2043" y="1051"/>
                </a:lnTo>
                <a:lnTo>
                  <a:pt x="1459" y="1196"/>
                </a:lnTo>
                <a:lnTo>
                  <a:pt x="1021" y="1517"/>
                </a:lnTo>
                <a:lnTo>
                  <a:pt x="613" y="1576"/>
                </a:lnTo>
                <a:lnTo>
                  <a:pt x="408" y="1955"/>
                </a:lnTo>
                <a:lnTo>
                  <a:pt x="700" y="2335"/>
                </a:lnTo>
                <a:lnTo>
                  <a:pt x="875" y="1926"/>
                </a:lnTo>
                <a:lnTo>
                  <a:pt x="408" y="1984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Freeform 68"/>
          <p:cNvSpPr>
            <a:spLocks noChangeArrowheads="1"/>
          </p:cNvSpPr>
          <p:nvPr/>
        </p:nvSpPr>
        <p:spPr bwMode="auto">
          <a:xfrm>
            <a:off x="6971040" y="5031889"/>
            <a:ext cx="505440" cy="1000906"/>
          </a:xfrm>
          <a:custGeom>
            <a:avLst/>
            <a:gdLst/>
            <a:ahLst/>
            <a:cxnLst>
              <a:cxn ang="0">
                <a:pos x="496" y="0"/>
              </a:cxn>
              <a:cxn ang="0">
                <a:pos x="1109" y="175"/>
              </a:cxn>
              <a:cxn ang="0">
                <a:pos x="642" y="554"/>
              </a:cxn>
              <a:cxn ang="0">
                <a:pos x="525" y="29"/>
              </a:cxn>
              <a:cxn ang="0">
                <a:pos x="0" y="525"/>
              </a:cxn>
              <a:cxn ang="0">
                <a:pos x="642" y="554"/>
              </a:cxn>
              <a:cxn ang="0">
                <a:pos x="262" y="817"/>
              </a:cxn>
              <a:cxn ang="0">
                <a:pos x="0" y="554"/>
              </a:cxn>
              <a:cxn ang="0">
                <a:pos x="379" y="1401"/>
              </a:cxn>
              <a:cxn ang="0">
                <a:pos x="291" y="846"/>
              </a:cxn>
              <a:cxn ang="0">
                <a:pos x="1050" y="905"/>
              </a:cxn>
              <a:cxn ang="0">
                <a:pos x="642" y="584"/>
              </a:cxn>
              <a:cxn ang="0">
                <a:pos x="846" y="1342"/>
              </a:cxn>
              <a:cxn ang="0">
                <a:pos x="350" y="1372"/>
              </a:cxn>
              <a:cxn ang="0">
                <a:pos x="992" y="905"/>
              </a:cxn>
              <a:cxn ang="0">
                <a:pos x="846" y="1313"/>
              </a:cxn>
              <a:cxn ang="0">
                <a:pos x="321" y="1372"/>
              </a:cxn>
              <a:cxn ang="0">
                <a:pos x="379" y="2218"/>
              </a:cxn>
              <a:cxn ang="0">
                <a:pos x="642" y="1722"/>
              </a:cxn>
              <a:cxn ang="0">
                <a:pos x="379" y="1372"/>
              </a:cxn>
              <a:cxn ang="0">
                <a:pos x="1167" y="1751"/>
              </a:cxn>
              <a:cxn ang="0">
                <a:pos x="875" y="1342"/>
              </a:cxn>
              <a:cxn ang="0">
                <a:pos x="671" y="1693"/>
              </a:cxn>
              <a:cxn ang="0">
                <a:pos x="758" y="2130"/>
              </a:cxn>
              <a:cxn ang="0">
                <a:pos x="350" y="2189"/>
              </a:cxn>
              <a:cxn ang="0">
                <a:pos x="87" y="2714"/>
              </a:cxn>
              <a:cxn ang="0">
                <a:pos x="379" y="3064"/>
              </a:cxn>
              <a:cxn ang="0">
                <a:pos x="700" y="2626"/>
              </a:cxn>
              <a:cxn ang="0">
                <a:pos x="87" y="2685"/>
              </a:cxn>
              <a:cxn ang="0">
                <a:pos x="758" y="2101"/>
              </a:cxn>
              <a:cxn ang="0">
                <a:pos x="700" y="2656"/>
              </a:cxn>
              <a:cxn ang="0">
                <a:pos x="321" y="2218"/>
              </a:cxn>
              <a:cxn ang="0">
                <a:pos x="992" y="2481"/>
              </a:cxn>
              <a:cxn ang="0">
                <a:pos x="700" y="2714"/>
              </a:cxn>
              <a:cxn ang="0">
                <a:pos x="1138" y="3006"/>
              </a:cxn>
              <a:cxn ang="0">
                <a:pos x="992" y="2451"/>
              </a:cxn>
              <a:cxn ang="0">
                <a:pos x="1546" y="2947"/>
              </a:cxn>
              <a:cxn ang="0">
                <a:pos x="1079" y="2977"/>
              </a:cxn>
              <a:cxn ang="0">
                <a:pos x="1459" y="2510"/>
              </a:cxn>
              <a:cxn ang="0">
                <a:pos x="963" y="2510"/>
              </a:cxn>
              <a:cxn ang="0">
                <a:pos x="788" y="2072"/>
              </a:cxn>
              <a:cxn ang="0">
                <a:pos x="1167" y="1722"/>
              </a:cxn>
              <a:cxn ang="0">
                <a:pos x="642" y="1751"/>
              </a:cxn>
              <a:cxn ang="0">
                <a:pos x="1313" y="2130"/>
              </a:cxn>
              <a:cxn ang="0">
                <a:pos x="758" y="2072"/>
              </a:cxn>
            </a:cxnLst>
            <a:rect l="0" t="0" r="r" b="b"/>
            <a:pathLst>
              <a:path w="1547" h="3065">
                <a:moveTo>
                  <a:pt x="496" y="0"/>
                </a:moveTo>
                <a:lnTo>
                  <a:pt x="1109" y="175"/>
                </a:lnTo>
                <a:lnTo>
                  <a:pt x="642" y="554"/>
                </a:lnTo>
                <a:lnTo>
                  <a:pt x="525" y="29"/>
                </a:lnTo>
                <a:lnTo>
                  <a:pt x="0" y="525"/>
                </a:lnTo>
                <a:lnTo>
                  <a:pt x="642" y="554"/>
                </a:lnTo>
                <a:lnTo>
                  <a:pt x="262" y="817"/>
                </a:lnTo>
                <a:lnTo>
                  <a:pt x="0" y="554"/>
                </a:lnTo>
                <a:lnTo>
                  <a:pt x="379" y="1401"/>
                </a:lnTo>
                <a:lnTo>
                  <a:pt x="291" y="846"/>
                </a:lnTo>
                <a:lnTo>
                  <a:pt x="1050" y="905"/>
                </a:lnTo>
                <a:lnTo>
                  <a:pt x="642" y="584"/>
                </a:lnTo>
                <a:lnTo>
                  <a:pt x="846" y="1342"/>
                </a:lnTo>
                <a:lnTo>
                  <a:pt x="350" y="1372"/>
                </a:lnTo>
                <a:lnTo>
                  <a:pt x="992" y="905"/>
                </a:lnTo>
                <a:lnTo>
                  <a:pt x="846" y="1313"/>
                </a:lnTo>
                <a:lnTo>
                  <a:pt x="321" y="1372"/>
                </a:lnTo>
                <a:lnTo>
                  <a:pt x="379" y="2218"/>
                </a:lnTo>
                <a:lnTo>
                  <a:pt x="642" y="1722"/>
                </a:lnTo>
                <a:lnTo>
                  <a:pt x="379" y="1372"/>
                </a:lnTo>
                <a:lnTo>
                  <a:pt x="1167" y="1751"/>
                </a:lnTo>
                <a:lnTo>
                  <a:pt x="875" y="1342"/>
                </a:lnTo>
                <a:lnTo>
                  <a:pt x="671" y="1693"/>
                </a:lnTo>
                <a:lnTo>
                  <a:pt x="758" y="2130"/>
                </a:lnTo>
                <a:lnTo>
                  <a:pt x="350" y="2189"/>
                </a:lnTo>
                <a:lnTo>
                  <a:pt x="87" y="2714"/>
                </a:lnTo>
                <a:lnTo>
                  <a:pt x="379" y="3064"/>
                </a:lnTo>
                <a:lnTo>
                  <a:pt x="700" y="2626"/>
                </a:lnTo>
                <a:lnTo>
                  <a:pt x="87" y="2685"/>
                </a:lnTo>
                <a:lnTo>
                  <a:pt x="758" y="2101"/>
                </a:lnTo>
                <a:lnTo>
                  <a:pt x="700" y="2656"/>
                </a:lnTo>
                <a:lnTo>
                  <a:pt x="321" y="2218"/>
                </a:lnTo>
                <a:lnTo>
                  <a:pt x="992" y="2481"/>
                </a:lnTo>
                <a:lnTo>
                  <a:pt x="700" y="2714"/>
                </a:lnTo>
                <a:lnTo>
                  <a:pt x="1138" y="3006"/>
                </a:lnTo>
                <a:lnTo>
                  <a:pt x="992" y="2451"/>
                </a:lnTo>
                <a:lnTo>
                  <a:pt x="1546" y="2947"/>
                </a:lnTo>
                <a:lnTo>
                  <a:pt x="1079" y="2977"/>
                </a:lnTo>
                <a:lnTo>
                  <a:pt x="1459" y="2510"/>
                </a:lnTo>
                <a:lnTo>
                  <a:pt x="963" y="2510"/>
                </a:lnTo>
                <a:lnTo>
                  <a:pt x="788" y="2072"/>
                </a:lnTo>
                <a:lnTo>
                  <a:pt x="1167" y="1722"/>
                </a:lnTo>
                <a:lnTo>
                  <a:pt x="642" y="1751"/>
                </a:lnTo>
                <a:lnTo>
                  <a:pt x="1313" y="2130"/>
                </a:lnTo>
                <a:lnTo>
                  <a:pt x="758" y="2072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Freeform 69"/>
          <p:cNvSpPr>
            <a:spLocks noChangeArrowheads="1"/>
          </p:cNvSpPr>
          <p:nvPr/>
        </p:nvSpPr>
        <p:spPr bwMode="auto">
          <a:xfrm>
            <a:off x="7332480" y="5420729"/>
            <a:ext cx="588960" cy="635107"/>
          </a:xfrm>
          <a:custGeom>
            <a:avLst/>
            <a:gdLst/>
            <a:ahLst/>
            <a:cxnLst>
              <a:cxn ang="0">
                <a:pos x="209" y="53"/>
              </a:cxn>
              <a:cxn ang="0">
                <a:pos x="805" y="0"/>
              </a:cxn>
              <a:cxn ang="0">
                <a:pos x="665" y="473"/>
              </a:cxn>
              <a:cxn ang="0">
                <a:pos x="227" y="70"/>
              </a:cxn>
              <a:cxn ang="0">
                <a:pos x="175" y="928"/>
              </a:cxn>
              <a:cxn ang="0">
                <a:pos x="560" y="911"/>
              </a:cxn>
              <a:cxn ang="0">
                <a:pos x="665" y="438"/>
              </a:cxn>
              <a:cxn ang="0">
                <a:pos x="0" y="543"/>
              </a:cxn>
              <a:cxn ang="0">
                <a:pos x="543" y="945"/>
              </a:cxn>
              <a:cxn ang="0">
                <a:pos x="367" y="1348"/>
              </a:cxn>
              <a:cxn ang="0">
                <a:pos x="175" y="928"/>
              </a:cxn>
              <a:cxn ang="0">
                <a:pos x="647" y="455"/>
              </a:cxn>
              <a:cxn ang="0">
                <a:pos x="1015" y="1050"/>
              </a:cxn>
              <a:cxn ang="0">
                <a:pos x="543" y="945"/>
              </a:cxn>
              <a:cxn ang="0">
                <a:pos x="735" y="1471"/>
              </a:cxn>
              <a:cxn ang="0">
                <a:pos x="315" y="1365"/>
              </a:cxn>
              <a:cxn ang="0">
                <a:pos x="472" y="1768"/>
              </a:cxn>
              <a:cxn ang="0">
                <a:pos x="735" y="1488"/>
              </a:cxn>
              <a:cxn ang="0">
                <a:pos x="1225" y="1944"/>
              </a:cxn>
              <a:cxn ang="0">
                <a:pos x="1803" y="1698"/>
              </a:cxn>
              <a:cxn ang="0">
                <a:pos x="1365" y="1488"/>
              </a:cxn>
              <a:cxn ang="0">
                <a:pos x="1225" y="1944"/>
              </a:cxn>
              <a:cxn ang="0">
                <a:pos x="1015" y="1050"/>
              </a:cxn>
              <a:cxn ang="0">
                <a:pos x="770" y="1471"/>
              </a:cxn>
              <a:cxn ang="0">
                <a:pos x="1383" y="1488"/>
              </a:cxn>
              <a:cxn ang="0">
                <a:pos x="1698" y="1033"/>
              </a:cxn>
              <a:cxn ang="0">
                <a:pos x="1015" y="1050"/>
              </a:cxn>
              <a:cxn ang="0">
                <a:pos x="1383" y="1523"/>
              </a:cxn>
              <a:cxn ang="0">
                <a:pos x="1330" y="805"/>
              </a:cxn>
              <a:cxn ang="0">
                <a:pos x="1680" y="1050"/>
              </a:cxn>
              <a:cxn ang="0">
                <a:pos x="1768" y="1716"/>
              </a:cxn>
            </a:cxnLst>
            <a:rect l="0" t="0" r="r" b="b"/>
            <a:pathLst>
              <a:path w="1804" h="1945">
                <a:moveTo>
                  <a:pt x="209" y="53"/>
                </a:moveTo>
                <a:lnTo>
                  <a:pt x="805" y="0"/>
                </a:lnTo>
                <a:lnTo>
                  <a:pt x="665" y="473"/>
                </a:lnTo>
                <a:lnTo>
                  <a:pt x="227" y="70"/>
                </a:lnTo>
                <a:lnTo>
                  <a:pt x="175" y="928"/>
                </a:lnTo>
                <a:lnTo>
                  <a:pt x="560" y="911"/>
                </a:lnTo>
                <a:lnTo>
                  <a:pt x="665" y="438"/>
                </a:lnTo>
                <a:lnTo>
                  <a:pt x="0" y="543"/>
                </a:lnTo>
                <a:lnTo>
                  <a:pt x="543" y="945"/>
                </a:lnTo>
                <a:lnTo>
                  <a:pt x="367" y="1348"/>
                </a:lnTo>
                <a:lnTo>
                  <a:pt x="175" y="928"/>
                </a:lnTo>
                <a:lnTo>
                  <a:pt x="647" y="455"/>
                </a:lnTo>
                <a:lnTo>
                  <a:pt x="1015" y="1050"/>
                </a:lnTo>
                <a:lnTo>
                  <a:pt x="543" y="945"/>
                </a:lnTo>
                <a:lnTo>
                  <a:pt x="735" y="1471"/>
                </a:lnTo>
                <a:lnTo>
                  <a:pt x="315" y="1365"/>
                </a:lnTo>
                <a:lnTo>
                  <a:pt x="472" y="1768"/>
                </a:lnTo>
                <a:lnTo>
                  <a:pt x="735" y="1488"/>
                </a:lnTo>
                <a:lnTo>
                  <a:pt x="1225" y="1944"/>
                </a:lnTo>
                <a:lnTo>
                  <a:pt x="1803" y="1698"/>
                </a:lnTo>
                <a:lnTo>
                  <a:pt x="1365" y="1488"/>
                </a:lnTo>
                <a:lnTo>
                  <a:pt x="1225" y="1944"/>
                </a:lnTo>
                <a:lnTo>
                  <a:pt x="1015" y="1050"/>
                </a:lnTo>
                <a:lnTo>
                  <a:pt x="770" y="1471"/>
                </a:lnTo>
                <a:lnTo>
                  <a:pt x="1383" y="1488"/>
                </a:lnTo>
                <a:lnTo>
                  <a:pt x="1698" y="1033"/>
                </a:lnTo>
                <a:lnTo>
                  <a:pt x="1015" y="1050"/>
                </a:lnTo>
                <a:lnTo>
                  <a:pt x="1383" y="1523"/>
                </a:lnTo>
                <a:lnTo>
                  <a:pt x="1330" y="805"/>
                </a:lnTo>
                <a:lnTo>
                  <a:pt x="1680" y="1050"/>
                </a:lnTo>
                <a:lnTo>
                  <a:pt x="1768" y="1716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Freeform 70"/>
          <p:cNvSpPr>
            <a:spLocks noChangeArrowheads="1"/>
          </p:cNvSpPr>
          <p:nvPr/>
        </p:nvSpPr>
        <p:spPr bwMode="auto">
          <a:xfrm>
            <a:off x="7549920" y="5003085"/>
            <a:ext cx="760320" cy="748879"/>
          </a:xfrm>
          <a:custGeom>
            <a:avLst/>
            <a:gdLst/>
            <a:ahLst/>
            <a:cxnLst>
              <a:cxn ang="0">
                <a:pos x="1050" y="2293"/>
              </a:cxn>
              <a:cxn ang="0">
                <a:pos x="1086" y="1523"/>
              </a:cxn>
              <a:cxn ang="0">
                <a:pos x="700" y="2083"/>
              </a:cxn>
              <a:cxn ang="0">
                <a:pos x="560" y="1610"/>
              </a:cxn>
              <a:cxn ang="0">
                <a:pos x="332" y="2293"/>
              </a:cxn>
              <a:cxn ang="0">
                <a:pos x="700" y="2066"/>
              </a:cxn>
              <a:cxn ang="0">
                <a:pos x="0" y="1733"/>
              </a:cxn>
              <a:cxn ang="0">
                <a:pos x="613" y="1646"/>
              </a:cxn>
              <a:cxn ang="0">
                <a:pos x="87" y="1260"/>
              </a:cxn>
              <a:cxn ang="0">
                <a:pos x="577" y="1190"/>
              </a:cxn>
              <a:cxn ang="0">
                <a:pos x="577" y="1663"/>
              </a:cxn>
              <a:cxn ang="0">
                <a:pos x="1103" y="1576"/>
              </a:cxn>
              <a:cxn ang="0">
                <a:pos x="560" y="1190"/>
              </a:cxn>
              <a:cxn ang="0">
                <a:pos x="210" y="823"/>
              </a:cxn>
              <a:cxn ang="0">
                <a:pos x="753" y="455"/>
              </a:cxn>
              <a:cxn ang="0">
                <a:pos x="1488" y="0"/>
              </a:cxn>
              <a:cxn ang="0">
                <a:pos x="1261" y="508"/>
              </a:cxn>
              <a:cxn ang="0">
                <a:pos x="875" y="0"/>
              </a:cxn>
              <a:cxn ang="0">
                <a:pos x="1698" y="472"/>
              </a:cxn>
              <a:cxn ang="0">
                <a:pos x="1471" y="52"/>
              </a:cxn>
              <a:cxn ang="0">
                <a:pos x="2083" y="525"/>
              </a:cxn>
              <a:cxn ang="0">
                <a:pos x="1646" y="455"/>
              </a:cxn>
              <a:cxn ang="0">
                <a:pos x="1926" y="840"/>
              </a:cxn>
              <a:cxn ang="0">
                <a:pos x="2101" y="508"/>
              </a:cxn>
              <a:cxn ang="0">
                <a:pos x="2329" y="1418"/>
              </a:cxn>
              <a:cxn ang="0">
                <a:pos x="1908" y="840"/>
              </a:cxn>
              <a:cxn ang="0">
                <a:pos x="1663" y="1120"/>
              </a:cxn>
              <a:cxn ang="0">
                <a:pos x="1681" y="455"/>
              </a:cxn>
              <a:cxn ang="0">
                <a:pos x="1295" y="963"/>
              </a:cxn>
              <a:cxn ang="0">
                <a:pos x="1261" y="525"/>
              </a:cxn>
              <a:cxn ang="0">
                <a:pos x="1663" y="1103"/>
              </a:cxn>
              <a:cxn ang="0">
                <a:pos x="1261" y="963"/>
              </a:cxn>
              <a:cxn ang="0">
                <a:pos x="893" y="910"/>
              </a:cxn>
              <a:cxn ang="0">
                <a:pos x="1278" y="508"/>
              </a:cxn>
              <a:cxn ang="0">
                <a:pos x="753" y="472"/>
              </a:cxn>
              <a:cxn ang="0">
                <a:pos x="911" y="928"/>
              </a:cxn>
              <a:cxn ang="0">
                <a:pos x="210" y="840"/>
              </a:cxn>
            </a:cxnLst>
            <a:rect l="0" t="0" r="r" b="b"/>
            <a:pathLst>
              <a:path w="2330" h="2294">
                <a:moveTo>
                  <a:pt x="1050" y="2293"/>
                </a:moveTo>
                <a:lnTo>
                  <a:pt x="1086" y="1523"/>
                </a:lnTo>
                <a:lnTo>
                  <a:pt x="700" y="2083"/>
                </a:lnTo>
                <a:lnTo>
                  <a:pt x="560" y="1610"/>
                </a:lnTo>
                <a:lnTo>
                  <a:pt x="332" y="2293"/>
                </a:lnTo>
                <a:lnTo>
                  <a:pt x="700" y="2066"/>
                </a:lnTo>
                <a:lnTo>
                  <a:pt x="0" y="1733"/>
                </a:lnTo>
                <a:lnTo>
                  <a:pt x="613" y="1646"/>
                </a:lnTo>
                <a:lnTo>
                  <a:pt x="87" y="1260"/>
                </a:lnTo>
                <a:lnTo>
                  <a:pt x="577" y="1190"/>
                </a:lnTo>
                <a:lnTo>
                  <a:pt x="577" y="1663"/>
                </a:lnTo>
                <a:lnTo>
                  <a:pt x="1103" y="1576"/>
                </a:lnTo>
                <a:lnTo>
                  <a:pt x="560" y="1190"/>
                </a:lnTo>
                <a:lnTo>
                  <a:pt x="210" y="823"/>
                </a:lnTo>
                <a:lnTo>
                  <a:pt x="753" y="455"/>
                </a:lnTo>
                <a:lnTo>
                  <a:pt x="1488" y="0"/>
                </a:lnTo>
                <a:lnTo>
                  <a:pt x="1261" y="508"/>
                </a:lnTo>
                <a:lnTo>
                  <a:pt x="875" y="0"/>
                </a:lnTo>
                <a:lnTo>
                  <a:pt x="1698" y="472"/>
                </a:lnTo>
                <a:lnTo>
                  <a:pt x="1471" y="52"/>
                </a:lnTo>
                <a:lnTo>
                  <a:pt x="2083" y="525"/>
                </a:lnTo>
                <a:lnTo>
                  <a:pt x="1646" y="455"/>
                </a:lnTo>
                <a:lnTo>
                  <a:pt x="1926" y="840"/>
                </a:lnTo>
                <a:lnTo>
                  <a:pt x="2101" y="508"/>
                </a:lnTo>
                <a:lnTo>
                  <a:pt x="2329" y="1418"/>
                </a:lnTo>
                <a:lnTo>
                  <a:pt x="1908" y="840"/>
                </a:lnTo>
                <a:lnTo>
                  <a:pt x="1663" y="1120"/>
                </a:lnTo>
                <a:lnTo>
                  <a:pt x="1681" y="455"/>
                </a:lnTo>
                <a:lnTo>
                  <a:pt x="1295" y="963"/>
                </a:lnTo>
                <a:lnTo>
                  <a:pt x="1261" y="525"/>
                </a:lnTo>
                <a:lnTo>
                  <a:pt x="1663" y="1103"/>
                </a:lnTo>
                <a:lnTo>
                  <a:pt x="1261" y="963"/>
                </a:lnTo>
                <a:lnTo>
                  <a:pt x="893" y="910"/>
                </a:lnTo>
                <a:lnTo>
                  <a:pt x="1278" y="508"/>
                </a:lnTo>
                <a:lnTo>
                  <a:pt x="753" y="472"/>
                </a:lnTo>
                <a:lnTo>
                  <a:pt x="911" y="928"/>
                </a:lnTo>
                <a:lnTo>
                  <a:pt x="210" y="84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Freeform 71"/>
          <p:cNvSpPr>
            <a:spLocks noChangeArrowheads="1"/>
          </p:cNvSpPr>
          <p:nvPr/>
        </p:nvSpPr>
        <p:spPr bwMode="auto">
          <a:xfrm>
            <a:off x="7778881" y="5557544"/>
            <a:ext cx="286560" cy="200181"/>
          </a:xfrm>
          <a:custGeom>
            <a:avLst/>
            <a:gdLst/>
            <a:ahLst/>
            <a:cxnLst>
              <a:cxn ang="0">
                <a:pos x="298" y="613"/>
              </a:cxn>
              <a:cxn ang="0">
                <a:pos x="876" y="0"/>
              </a:cxn>
              <a:cxn ang="0">
                <a:pos x="0" y="385"/>
              </a:cxn>
            </a:cxnLst>
            <a:rect l="0" t="0" r="r" b="b"/>
            <a:pathLst>
              <a:path w="877" h="614">
                <a:moveTo>
                  <a:pt x="298" y="613"/>
                </a:moveTo>
                <a:lnTo>
                  <a:pt x="876" y="0"/>
                </a:lnTo>
                <a:lnTo>
                  <a:pt x="0" y="385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Freeform 72"/>
          <p:cNvSpPr>
            <a:spLocks noChangeArrowheads="1"/>
          </p:cNvSpPr>
          <p:nvPr/>
        </p:nvSpPr>
        <p:spPr bwMode="auto">
          <a:xfrm>
            <a:off x="7532640" y="5157182"/>
            <a:ext cx="777600" cy="4118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630" y="736"/>
              </a:cxn>
              <a:cxn ang="0">
                <a:pos x="981" y="438"/>
              </a:cxn>
              <a:cxn ang="0">
                <a:pos x="1121" y="1069"/>
              </a:cxn>
              <a:cxn ang="0">
                <a:pos x="1331" y="508"/>
              </a:cxn>
              <a:cxn ang="0">
                <a:pos x="1594" y="1261"/>
              </a:cxn>
              <a:cxn ang="0">
                <a:pos x="1103" y="1051"/>
              </a:cxn>
              <a:cxn ang="0">
                <a:pos x="1751" y="631"/>
              </a:cxn>
              <a:cxn ang="0">
                <a:pos x="2382" y="929"/>
              </a:cxn>
              <a:cxn ang="0">
                <a:pos x="2067" y="1261"/>
              </a:cxn>
              <a:cxn ang="0">
                <a:pos x="1734" y="648"/>
              </a:cxn>
              <a:cxn ang="0">
                <a:pos x="1576" y="1208"/>
              </a:cxn>
              <a:cxn ang="0">
                <a:pos x="2067" y="1244"/>
              </a:cxn>
            </a:cxnLst>
            <a:rect l="0" t="0" r="r" b="b"/>
            <a:pathLst>
              <a:path w="2383" h="1262">
                <a:moveTo>
                  <a:pt x="0" y="0"/>
                </a:moveTo>
                <a:lnTo>
                  <a:pt x="806" y="0"/>
                </a:lnTo>
                <a:lnTo>
                  <a:pt x="630" y="736"/>
                </a:lnTo>
                <a:lnTo>
                  <a:pt x="981" y="438"/>
                </a:lnTo>
                <a:lnTo>
                  <a:pt x="1121" y="1069"/>
                </a:lnTo>
                <a:lnTo>
                  <a:pt x="1331" y="508"/>
                </a:lnTo>
                <a:lnTo>
                  <a:pt x="1594" y="1261"/>
                </a:lnTo>
                <a:lnTo>
                  <a:pt x="1103" y="1051"/>
                </a:lnTo>
                <a:lnTo>
                  <a:pt x="1751" y="631"/>
                </a:lnTo>
                <a:lnTo>
                  <a:pt x="2382" y="929"/>
                </a:lnTo>
                <a:lnTo>
                  <a:pt x="2067" y="1261"/>
                </a:lnTo>
                <a:lnTo>
                  <a:pt x="1734" y="648"/>
                </a:lnTo>
                <a:lnTo>
                  <a:pt x="1576" y="1208"/>
                </a:lnTo>
                <a:lnTo>
                  <a:pt x="2067" y="1244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Oval 73"/>
          <p:cNvSpPr>
            <a:spLocks noChangeArrowheads="1"/>
          </p:cNvSpPr>
          <p:nvPr/>
        </p:nvSpPr>
        <p:spPr bwMode="auto">
          <a:xfrm>
            <a:off x="7524001" y="4643047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Oval 74"/>
          <p:cNvSpPr>
            <a:spLocks noChangeArrowheads="1"/>
          </p:cNvSpPr>
          <p:nvPr/>
        </p:nvSpPr>
        <p:spPr bwMode="auto">
          <a:xfrm>
            <a:off x="7751521" y="4657449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Oval 75"/>
          <p:cNvSpPr>
            <a:spLocks noChangeArrowheads="1"/>
          </p:cNvSpPr>
          <p:nvPr/>
        </p:nvSpPr>
        <p:spPr bwMode="auto">
          <a:xfrm>
            <a:off x="7751521" y="5111098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6"/>
          <p:cNvSpPr>
            <a:spLocks noChangeArrowheads="1"/>
          </p:cNvSpPr>
          <p:nvPr/>
        </p:nvSpPr>
        <p:spPr bwMode="auto">
          <a:xfrm>
            <a:off x="7267681" y="5293996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77"/>
          <p:cNvSpPr>
            <a:spLocks noChangeArrowheads="1"/>
          </p:cNvSpPr>
          <p:nvPr/>
        </p:nvSpPr>
        <p:spPr bwMode="auto">
          <a:xfrm>
            <a:off x="7509601" y="5535941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78"/>
          <p:cNvSpPr>
            <a:spLocks noChangeArrowheads="1"/>
          </p:cNvSpPr>
          <p:nvPr/>
        </p:nvSpPr>
        <p:spPr bwMode="auto">
          <a:xfrm>
            <a:off x="7691041" y="6003991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79"/>
          <p:cNvSpPr>
            <a:spLocks noChangeArrowheads="1"/>
          </p:cNvSpPr>
          <p:nvPr/>
        </p:nvSpPr>
        <p:spPr bwMode="auto">
          <a:xfrm>
            <a:off x="7056000" y="5989590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0"/>
          <p:cNvSpPr>
            <a:spLocks noChangeArrowheads="1"/>
          </p:cNvSpPr>
          <p:nvPr/>
        </p:nvSpPr>
        <p:spPr bwMode="auto">
          <a:xfrm>
            <a:off x="6933601" y="5157182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1"/>
          <p:cNvSpPr>
            <a:spLocks noChangeArrowheads="1"/>
          </p:cNvSpPr>
          <p:nvPr/>
        </p:nvSpPr>
        <p:spPr bwMode="auto">
          <a:xfrm>
            <a:off x="7151040" y="5162943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2"/>
          <p:cNvSpPr>
            <a:spLocks noChangeArrowheads="1"/>
          </p:cNvSpPr>
          <p:nvPr/>
        </p:nvSpPr>
        <p:spPr bwMode="auto">
          <a:xfrm>
            <a:off x="7031521" y="5259432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3"/>
          <p:cNvSpPr>
            <a:spLocks noChangeArrowheads="1"/>
          </p:cNvSpPr>
          <p:nvPr/>
        </p:nvSpPr>
        <p:spPr bwMode="auto">
          <a:xfrm>
            <a:off x="7629120" y="4756820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4"/>
          <p:cNvSpPr>
            <a:spLocks noChangeArrowheads="1"/>
          </p:cNvSpPr>
          <p:nvPr/>
        </p:nvSpPr>
        <p:spPr bwMode="auto">
          <a:xfrm>
            <a:off x="7097761" y="5001646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5"/>
          <p:cNvSpPr>
            <a:spLocks noChangeArrowheads="1"/>
          </p:cNvSpPr>
          <p:nvPr/>
        </p:nvSpPr>
        <p:spPr bwMode="auto">
          <a:xfrm>
            <a:off x="7210081" y="5426490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6"/>
          <p:cNvSpPr>
            <a:spLocks noChangeArrowheads="1"/>
          </p:cNvSpPr>
          <p:nvPr/>
        </p:nvSpPr>
        <p:spPr bwMode="auto">
          <a:xfrm>
            <a:off x="7050240" y="5426490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87"/>
          <p:cNvSpPr>
            <a:spLocks noChangeArrowheads="1"/>
          </p:cNvSpPr>
          <p:nvPr/>
        </p:nvSpPr>
        <p:spPr bwMode="auto">
          <a:xfrm>
            <a:off x="7133760" y="5551784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88"/>
          <p:cNvSpPr>
            <a:spLocks noChangeArrowheads="1"/>
          </p:cNvSpPr>
          <p:nvPr/>
        </p:nvSpPr>
        <p:spPr bwMode="auto">
          <a:xfrm>
            <a:off x="7981921" y="4972843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89"/>
          <p:cNvSpPr>
            <a:spLocks noChangeArrowheads="1"/>
          </p:cNvSpPr>
          <p:nvPr/>
        </p:nvSpPr>
        <p:spPr bwMode="auto">
          <a:xfrm>
            <a:off x="8160481" y="5518659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0"/>
          <p:cNvSpPr>
            <a:spLocks noChangeArrowheads="1"/>
          </p:cNvSpPr>
          <p:nvPr/>
        </p:nvSpPr>
        <p:spPr bwMode="auto">
          <a:xfrm>
            <a:off x="7293601" y="5560425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1"/>
          <p:cNvSpPr>
            <a:spLocks noChangeArrowheads="1"/>
          </p:cNvSpPr>
          <p:nvPr/>
        </p:nvSpPr>
        <p:spPr bwMode="auto">
          <a:xfrm>
            <a:off x="7873920" y="5927662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2"/>
          <p:cNvSpPr>
            <a:spLocks noChangeArrowheads="1"/>
          </p:cNvSpPr>
          <p:nvPr/>
        </p:nvSpPr>
        <p:spPr bwMode="auto">
          <a:xfrm>
            <a:off x="7286400" y="5959346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3"/>
          <p:cNvSpPr>
            <a:spLocks noChangeArrowheads="1"/>
          </p:cNvSpPr>
          <p:nvPr/>
        </p:nvSpPr>
        <p:spPr bwMode="auto">
          <a:xfrm>
            <a:off x="7922880" y="4808666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4"/>
          <p:cNvSpPr>
            <a:spLocks noChangeArrowheads="1"/>
          </p:cNvSpPr>
          <p:nvPr/>
        </p:nvSpPr>
        <p:spPr bwMode="auto">
          <a:xfrm>
            <a:off x="7048801" y="5707320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5"/>
          <p:cNvSpPr>
            <a:spLocks noChangeArrowheads="1"/>
          </p:cNvSpPr>
          <p:nvPr/>
        </p:nvSpPr>
        <p:spPr bwMode="auto">
          <a:xfrm>
            <a:off x="7155361" y="5861415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6"/>
          <p:cNvSpPr>
            <a:spLocks noChangeArrowheads="1"/>
          </p:cNvSpPr>
          <p:nvPr/>
        </p:nvSpPr>
        <p:spPr bwMode="auto">
          <a:xfrm>
            <a:off x="7269120" y="5044851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97"/>
          <p:cNvSpPr>
            <a:spLocks noChangeArrowheads="1"/>
          </p:cNvSpPr>
          <p:nvPr/>
        </p:nvSpPr>
        <p:spPr bwMode="auto">
          <a:xfrm>
            <a:off x="8192161" y="5126938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98"/>
          <p:cNvSpPr>
            <a:spLocks noChangeArrowheads="1"/>
          </p:cNvSpPr>
          <p:nvPr/>
        </p:nvSpPr>
        <p:spPr bwMode="auto">
          <a:xfrm>
            <a:off x="6966720" y="5870056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99"/>
          <p:cNvSpPr>
            <a:spLocks noChangeArrowheads="1"/>
          </p:cNvSpPr>
          <p:nvPr/>
        </p:nvSpPr>
        <p:spPr bwMode="auto">
          <a:xfrm>
            <a:off x="8265600" y="5429370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0"/>
          <p:cNvSpPr>
            <a:spLocks noChangeArrowheads="1"/>
          </p:cNvSpPr>
          <p:nvPr/>
        </p:nvSpPr>
        <p:spPr bwMode="auto">
          <a:xfrm>
            <a:off x="7538401" y="5861415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1"/>
          <p:cNvSpPr>
            <a:spLocks noChangeArrowheads="1"/>
          </p:cNvSpPr>
          <p:nvPr/>
        </p:nvSpPr>
        <p:spPr bwMode="auto">
          <a:xfrm>
            <a:off x="7482240" y="4946920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2"/>
          <p:cNvSpPr>
            <a:spLocks noChangeArrowheads="1"/>
          </p:cNvSpPr>
          <p:nvPr/>
        </p:nvSpPr>
        <p:spPr bwMode="auto">
          <a:xfrm>
            <a:off x="7354081" y="5682837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3"/>
          <p:cNvSpPr>
            <a:spLocks noChangeArrowheads="1"/>
          </p:cNvSpPr>
          <p:nvPr/>
        </p:nvSpPr>
        <p:spPr bwMode="auto">
          <a:xfrm>
            <a:off x="7467840" y="5682837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4"/>
          <p:cNvSpPr>
            <a:spLocks noChangeArrowheads="1"/>
          </p:cNvSpPr>
          <p:nvPr/>
        </p:nvSpPr>
        <p:spPr bwMode="auto">
          <a:xfrm>
            <a:off x="7551360" y="5384726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5"/>
          <p:cNvSpPr>
            <a:spLocks noChangeArrowheads="1"/>
          </p:cNvSpPr>
          <p:nvPr/>
        </p:nvSpPr>
        <p:spPr bwMode="auto">
          <a:xfrm>
            <a:off x="7611840" y="5713081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6"/>
          <p:cNvSpPr>
            <a:spLocks noChangeArrowheads="1"/>
          </p:cNvSpPr>
          <p:nvPr/>
        </p:nvSpPr>
        <p:spPr bwMode="auto">
          <a:xfrm>
            <a:off x="7843681" y="5718841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07"/>
          <p:cNvSpPr>
            <a:spLocks noChangeArrowheads="1"/>
          </p:cNvSpPr>
          <p:nvPr/>
        </p:nvSpPr>
        <p:spPr bwMode="auto">
          <a:xfrm>
            <a:off x="7701120" y="5498497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08"/>
          <p:cNvSpPr>
            <a:spLocks noChangeArrowheads="1"/>
          </p:cNvSpPr>
          <p:nvPr/>
        </p:nvSpPr>
        <p:spPr bwMode="auto">
          <a:xfrm>
            <a:off x="7371361" y="5396248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09"/>
          <p:cNvSpPr>
            <a:spLocks noChangeArrowheads="1"/>
          </p:cNvSpPr>
          <p:nvPr/>
        </p:nvSpPr>
        <p:spPr bwMode="auto">
          <a:xfrm>
            <a:off x="7932961" y="5282475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0"/>
          <p:cNvSpPr>
            <a:spLocks noChangeArrowheads="1"/>
          </p:cNvSpPr>
          <p:nvPr/>
        </p:nvSpPr>
        <p:spPr bwMode="auto">
          <a:xfrm>
            <a:off x="7688161" y="5354482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1"/>
          <p:cNvSpPr>
            <a:spLocks noChangeArrowheads="1"/>
          </p:cNvSpPr>
          <p:nvPr/>
        </p:nvSpPr>
        <p:spPr bwMode="auto">
          <a:xfrm>
            <a:off x="8010721" y="5521540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2"/>
          <p:cNvSpPr>
            <a:spLocks noChangeArrowheads="1"/>
          </p:cNvSpPr>
          <p:nvPr/>
        </p:nvSpPr>
        <p:spPr bwMode="auto">
          <a:xfrm>
            <a:off x="8130240" y="5229190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3"/>
          <p:cNvSpPr>
            <a:spLocks noChangeArrowheads="1"/>
          </p:cNvSpPr>
          <p:nvPr/>
        </p:nvSpPr>
        <p:spPr bwMode="auto">
          <a:xfrm>
            <a:off x="7807680" y="5265193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4"/>
          <p:cNvSpPr>
            <a:spLocks noChangeArrowheads="1"/>
          </p:cNvSpPr>
          <p:nvPr/>
        </p:nvSpPr>
        <p:spPr bwMode="auto">
          <a:xfrm>
            <a:off x="7915681" y="5121178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5"/>
          <p:cNvSpPr>
            <a:spLocks noChangeArrowheads="1"/>
          </p:cNvSpPr>
          <p:nvPr/>
        </p:nvSpPr>
        <p:spPr bwMode="auto">
          <a:xfrm>
            <a:off x="8046720" y="5109656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6"/>
          <p:cNvSpPr>
            <a:spLocks noChangeArrowheads="1"/>
          </p:cNvSpPr>
          <p:nvPr/>
        </p:nvSpPr>
        <p:spPr bwMode="auto">
          <a:xfrm>
            <a:off x="7801920" y="4965641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17"/>
          <p:cNvSpPr>
            <a:spLocks noChangeArrowheads="1"/>
          </p:cNvSpPr>
          <p:nvPr/>
        </p:nvSpPr>
        <p:spPr bwMode="auto">
          <a:xfrm>
            <a:off x="7515361" y="4804344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18"/>
          <p:cNvSpPr>
            <a:spLocks noChangeArrowheads="1"/>
          </p:cNvSpPr>
          <p:nvPr/>
        </p:nvSpPr>
        <p:spPr bwMode="auto">
          <a:xfrm>
            <a:off x="7777441" y="4840349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19"/>
          <p:cNvSpPr>
            <a:spLocks noChangeArrowheads="1"/>
          </p:cNvSpPr>
          <p:nvPr/>
        </p:nvSpPr>
        <p:spPr bwMode="auto">
          <a:xfrm>
            <a:off x="7611840" y="5020367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0"/>
          <p:cNvSpPr>
            <a:spLocks noChangeArrowheads="1"/>
          </p:cNvSpPr>
          <p:nvPr/>
        </p:nvSpPr>
        <p:spPr bwMode="auto">
          <a:xfrm>
            <a:off x="7336801" y="5145661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1"/>
          <p:cNvSpPr>
            <a:spLocks noChangeArrowheads="1"/>
          </p:cNvSpPr>
          <p:nvPr/>
        </p:nvSpPr>
        <p:spPr bwMode="auto">
          <a:xfrm>
            <a:off x="7426081" y="5253672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2"/>
          <p:cNvSpPr>
            <a:spLocks noChangeArrowheads="1"/>
          </p:cNvSpPr>
          <p:nvPr/>
        </p:nvSpPr>
        <p:spPr bwMode="auto">
          <a:xfrm>
            <a:off x="7485120" y="5115417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3"/>
          <p:cNvSpPr>
            <a:spLocks noChangeArrowheads="1"/>
          </p:cNvSpPr>
          <p:nvPr/>
        </p:nvSpPr>
        <p:spPr bwMode="auto">
          <a:xfrm>
            <a:off x="8052480" y="5324240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4"/>
          <p:cNvSpPr>
            <a:spLocks noChangeArrowheads="1"/>
          </p:cNvSpPr>
          <p:nvPr/>
        </p:nvSpPr>
        <p:spPr bwMode="auto">
          <a:xfrm>
            <a:off x="7729920" y="5641073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Oval 125"/>
          <p:cNvSpPr>
            <a:spLocks noChangeArrowheads="1"/>
          </p:cNvSpPr>
          <p:nvPr/>
        </p:nvSpPr>
        <p:spPr bwMode="auto">
          <a:xfrm>
            <a:off x="7581601" y="5240711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6" name="Oval 126"/>
          <p:cNvSpPr>
            <a:spLocks noChangeArrowheads="1"/>
          </p:cNvSpPr>
          <p:nvPr/>
        </p:nvSpPr>
        <p:spPr bwMode="auto">
          <a:xfrm>
            <a:off x="7855201" y="5468255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7" name="Oval 127"/>
          <p:cNvSpPr>
            <a:spLocks noChangeArrowheads="1"/>
          </p:cNvSpPr>
          <p:nvPr/>
        </p:nvSpPr>
        <p:spPr bwMode="auto">
          <a:xfrm>
            <a:off x="7748641" y="5862857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8" name="Oval 128"/>
          <p:cNvSpPr>
            <a:spLocks noChangeArrowheads="1"/>
          </p:cNvSpPr>
          <p:nvPr/>
        </p:nvSpPr>
        <p:spPr bwMode="auto">
          <a:xfrm>
            <a:off x="7407360" y="5821091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9" name="Oval 129"/>
          <p:cNvSpPr>
            <a:spLocks noChangeArrowheads="1"/>
          </p:cNvSpPr>
          <p:nvPr/>
        </p:nvSpPr>
        <p:spPr bwMode="auto">
          <a:xfrm>
            <a:off x="7181281" y="5671315"/>
            <a:ext cx="82080" cy="82089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70" name="Oval 130"/>
          <p:cNvSpPr>
            <a:spLocks noChangeArrowheads="1"/>
          </p:cNvSpPr>
          <p:nvPr/>
        </p:nvSpPr>
        <p:spPr bwMode="auto">
          <a:xfrm>
            <a:off x="7259041" y="5802370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71" name="Oval 131"/>
          <p:cNvSpPr>
            <a:spLocks noChangeArrowheads="1"/>
          </p:cNvSpPr>
          <p:nvPr/>
        </p:nvSpPr>
        <p:spPr bwMode="auto">
          <a:xfrm>
            <a:off x="7431841" y="5946385"/>
            <a:ext cx="82080" cy="820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72" name="Text Box 132"/>
          <p:cNvSpPr txBox="1">
            <a:spLocks noChangeArrowheads="1"/>
          </p:cNvSpPr>
          <p:nvPr/>
        </p:nvSpPr>
        <p:spPr bwMode="auto">
          <a:xfrm>
            <a:off x="5918200" y="6429747"/>
            <a:ext cx="31496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600" dirty="0">
                <a:solidFill>
                  <a:srgbClr val="404040"/>
                </a:solidFill>
                <a:ea typeface="MS Gothic" charset="0"/>
                <a:cs typeface="MS Gothic" charset="0"/>
              </a:rPr>
              <a:t>[Beal &amp; </a:t>
            </a:r>
            <a:r>
              <a:rPr lang="en-US" sz="1600" dirty="0" err="1">
                <a:solidFill>
                  <a:srgbClr val="404040"/>
                </a:solidFill>
                <a:ea typeface="MS Gothic" charset="0"/>
                <a:cs typeface="MS Gothic" charset="0"/>
              </a:rPr>
              <a:t>Bachrach</a:t>
            </a:r>
            <a:r>
              <a:rPr lang="en-US" sz="1600" dirty="0">
                <a:solidFill>
                  <a:srgbClr val="404040"/>
                </a:solidFill>
                <a:ea typeface="MS Gothic" charset="0"/>
                <a:cs typeface="MS Gothic" charset="0"/>
              </a:rPr>
              <a:t>, IEEE Intel.Sys. '06]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1"/>
          <p:cNvSpPr>
            <a:spLocks noChangeShapeType="1"/>
          </p:cNvSpPr>
          <p:nvPr/>
        </p:nvSpPr>
        <p:spPr bwMode="auto">
          <a:xfrm>
            <a:off x="2323220" y="2799655"/>
            <a:ext cx="1440" cy="91881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1548500" y="1638892"/>
            <a:ext cx="708480" cy="73591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2385140" y="1666256"/>
            <a:ext cx="810720" cy="70855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100645"/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Proto's</a:t>
            </a:r>
            <a:r>
              <a:rPr lang="en-US" dirty="0"/>
              <a:t> Families of Primitives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648800" y="1183805"/>
            <a:ext cx="146304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49269" rIns="139766" bIns="98946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sz="2000" b="1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Pointwise</a:t>
            </a:r>
            <a:endParaRPr lang="en-US" sz="2000" b="1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860800" y="1185246"/>
            <a:ext cx="160272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49269" rIns="139766" bIns="98946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sz="20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Restriction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648800" y="3601819"/>
            <a:ext cx="145008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49269" rIns="139766" bIns="98946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US" sz="20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Feedback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598720" y="3601819"/>
            <a:ext cx="201024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9766" tIns="149269" rIns="139766" bIns="98946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20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Neighborhood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2115860" y="2374810"/>
            <a:ext cx="41472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</a:pPr>
            <a:r>
              <a:rPr lang="en-US" b="1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+</a:t>
            </a:r>
          </a:p>
        </p:txBody>
      </p:sp>
      <p:sp>
        <p:nvSpPr>
          <p:cNvPr id="36874" name="Freeform 10"/>
          <p:cNvSpPr>
            <a:spLocks noChangeArrowheads="1"/>
          </p:cNvSpPr>
          <p:nvPr/>
        </p:nvSpPr>
        <p:spPr bwMode="auto">
          <a:xfrm>
            <a:off x="2550740" y="1610089"/>
            <a:ext cx="659520" cy="694153"/>
          </a:xfrm>
          <a:custGeom>
            <a:avLst/>
            <a:gdLst/>
            <a:ahLst/>
            <a:cxnLst>
              <a:cxn ang="0">
                <a:pos x="1767" y="606"/>
              </a:cxn>
              <a:cxn ang="0">
                <a:pos x="1495" y="333"/>
              </a:cxn>
              <a:cxn ang="0">
                <a:pos x="1240" y="66"/>
              </a:cxn>
              <a:cxn ang="0">
                <a:pos x="920" y="23"/>
              </a:cxn>
              <a:cxn ang="0">
                <a:pos x="796" y="261"/>
              </a:cxn>
              <a:cxn ang="0">
                <a:pos x="722" y="484"/>
              </a:cxn>
              <a:cxn ang="0">
                <a:pos x="418" y="513"/>
              </a:cxn>
              <a:cxn ang="0">
                <a:pos x="114" y="686"/>
              </a:cxn>
              <a:cxn ang="0">
                <a:pos x="48" y="931"/>
              </a:cxn>
              <a:cxn ang="0">
                <a:pos x="212" y="1190"/>
              </a:cxn>
              <a:cxn ang="0">
                <a:pos x="188" y="1471"/>
              </a:cxn>
              <a:cxn ang="0">
                <a:pos x="97" y="1803"/>
              </a:cxn>
              <a:cxn ang="0">
                <a:pos x="262" y="2019"/>
              </a:cxn>
              <a:cxn ang="0">
                <a:pos x="599" y="1990"/>
              </a:cxn>
              <a:cxn ang="0">
                <a:pos x="928" y="2019"/>
              </a:cxn>
              <a:cxn ang="0">
                <a:pos x="1207" y="2091"/>
              </a:cxn>
              <a:cxn ang="0">
                <a:pos x="1438" y="1825"/>
              </a:cxn>
              <a:cxn ang="0">
                <a:pos x="1413" y="1536"/>
              </a:cxn>
              <a:cxn ang="0">
                <a:pos x="1586" y="1421"/>
              </a:cxn>
              <a:cxn ang="0">
                <a:pos x="1858" y="1370"/>
              </a:cxn>
              <a:cxn ang="0">
                <a:pos x="2013" y="1147"/>
              </a:cxn>
              <a:cxn ang="0">
                <a:pos x="1833" y="924"/>
              </a:cxn>
              <a:cxn ang="0">
                <a:pos x="1882" y="787"/>
              </a:cxn>
              <a:cxn ang="0">
                <a:pos x="1767" y="606"/>
              </a:cxn>
            </a:cxnLst>
            <a:rect l="0" t="0" r="r" b="b"/>
            <a:pathLst>
              <a:path w="2021" h="2124">
                <a:moveTo>
                  <a:pt x="1767" y="606"/>
                </a:moveTo>
                <a:cubicBezTo>
                  <a:pt x="1657" y="515"/>
                  <a:pt x="1589" y="424"/>
                  <a:pt x="1495" y="333"/>
                </a:cubicBezTo>
                <a:cubicBezTo>
                  <a:pt x="1407" y="246"/>
                  <a:pt x="1341" y="142"/>
                  <a:pt x="1240" y="66"/>
                </a:cubicBezTo>
                <a:cubicBezTo>
                  <a:pt x="1154" y="1"/>
                  <a:pt x="1026" y="0"/>
                  <a:pt x="920" y="23"/>
                </a:cubicBezTo>
                <a:cubicBezTo>
                  <a:pt x="803" y="48"/>
                  <a:pt x="800" y="172"/>
                  <a:pt x="796" y="261"/>
                </a:cubicBezTo>
                <a:cubicBezTo>
                  <a:pt x="794" y="339"/>
                  <a:pt x="849" y="455"/>
                  <a:pt x="722" y="484"/>
                </a:cubicBezTo>
                <a:cubicBezTo>
                  <a:pt x="624" y="507"/>
                  <a:pt x="526" y="491"/>
                  <a:pt x="418" y="513"/>
                </a:cubicBezTo>
                <a:cubicBezTo>
                  <a:pt x="283" y="540"/>
                  <a:pt x="202" y="614"/>
                  <a:pt x="114" y="686"/>
                </a:cubicBezTo>
                <a:cubicBezTo>
                  <a:pt x="37" y="748"/>
                  <a:pt x="0" y="856"/>
                  <a:pt x="48" y="931"/>
                </a:cubicBezTo>
                <a:cubicBezTo>
                  <a:pt x="105" y="1020"/>
                  <a:pt x="187" y="1094"/>
                  <a:pt x="212" y="1190"/>
                </a:cubicBezTo>
                <a:cubicBezTo>
                  <a:pt x="237" y="1286"/>
                  <a:pt x="222" y="1377"/>
                  <a:pt x="188" y="1471"/>
                </a:cubicBezTo>
                <a:cubicBezTo>
                  <a:pt x="149" y="1579"/>
                  <a:pt x="137" y="1695"/>
                  <a:pt x="97" y="1803"/>
                </a:cubicBezTo>
                <a:cubicBezTo>
                  <a:pt x="62" y="1899"/>
                  <a:pt x="148" y="2007"/>
                  <a:pt x="262" y="2019"/>
                </a:cubicBezTo>
                <a:cubicBezTo>
                  <a:pt x="376" y="2031"/>
                  <a:pt x="493" y="2025"/>
                  <a:pt x="599" y="1990"/>
                </a:cubicBezTo>
                <a:cubicBezTo>
                  <a:pt x="701" y="1957"/>
                  <a:pt x="852" y="1900"/>
                  <a:pt x="928" y="2019"/>
                </a:cubicBezTo>
                <a:cubicBezTo>
                  <a:pt x="979" y="2100"/>
                  <a:pt x="1102" y="2123"/>
                  <a:pt x="1207" y="2091"/>
                </a:cubicBezTo>
                <a:cubicBezTo>
                  <a:pt x="1341" y="2051"/>
                  <a:pt x="1419" y="1933"/>
                  <a:pt x="1438" y="1825"/>
                </a:cubicBezTo>
                <a:cubicBezTo>
                  <a:pt x="1455" y="1726"/>
                  <a:pt x="1447" y="1629"/>
                  <a:pt x="1413" y="1536"/>
                </a:cubicBezTo>
                <a:cubicBezTo>
                  <a:pt x="1366" y="1404"/>
                  <a:pt x="1523" y="1420"/>
                  <a:pt x="1586" y="1421"/>
                </a:cubicBezTo>
                <a:cubicBezTo>
                  <a:pt x="1683" y="1422"/>
                  <a:pt x="1762" y="1393"/>
                  <a:pt x="1858" y="1370"/>
                </a:cubicBezTo>
                <a:cubicBezTo>
                  <a:pt x="1960" y="1346"/>
                  <a:pt x="2007" y="1234"/>
                  <a:pt x="2013" y="1147"/>
                </a:cubicBezTo>
                <a:cubicBezTo>
                  <a:pt x="2020" y="1055"/>
                  <a:pt x="1774" y="999"/>
                  <a:pt x="1833" y="924"/>
                </a:cubicBezTo>
                <a:cubicBezTo>
                  <a:pt x="1874" y="871"/>
                  <a:pt x="1841" y="839"/>
                  <a:pt x="1882" y="787"/>
                </a:cubicBezTo>
                <a:cubicBezTo>
                  <a:pt x="1931" y="723"/>
                  <a:pt x="1830" y="659"/>
                  <a:pt x="1767" y="606"/>
                </a:cubicBezTo>
              </a:path>
            </a:pathLst>
          </a:cu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Freeform 11"/>
          <p:cNvSpPr>
            <a:spLocks noChangeArrowheads="1"/>
          </p:cNvSpPr>
          <p:nvPr/>
        </p:nvSpPr>
        <p:spPr bwMode="auto">
          <a:xfrm>
            <a:off x="1512501" y="1610089"/>
            <a:ext cx="659520" cy="694153"/>
          </a:xfrm>
          <a:custGeom>
            <a:avLst/>
            <a:gdLst/>
            <a:ahLst/>
            <a:cxnLst>
              <a:cxn ang="0">
                <a:pos x="1767" y="606"/>
              </a:cxn>
              <a:cxn ang="0">
                <a:pos x="1495" y="333"/>
              </a:cxn>
              <a:cxn ang="0">
                <a:pos x="1240" y="66"/>
              </a:cxn>
              <a:cxn ang="0">
                <a:pos x="920" y="23"/>
              </a:cxn>
              <a:cxn ang="0">
                <a:pos x="796" y="261"/>
              </a:cxn>
              <a:cxn ang="0">
                <a:pos x="722" y="484"/>
              </a:cxn>
              <a:cxn ang="0">
                <a:pos x="418" y="513"/>
              </a:cxn>
              <a:cxn ang="0">
                <a:pos x="114" y="686"/>
              </a:cxn>
              <a:cxn ang="0">
                <a:pos x="48" y="931"/>
              </a:cxn>
              <a:cxn ang="0">
                <a:pos x="212" y="1190"/>
              </a:cxn>
              <a:cxn ang="0">
                <a:pos x="188" y="1471"/>
              </a:cxn>
              <a:cxn ang="0">
                <a:pos x="97" y="1803"/>
              </a:cxn>
              <a:cxn ang="0">
                <a:pos x="262" y="2019"/>
              </a:cxn>
              <a:cxn ang="0">
                <a:pos x="599" y="1990"/>
              </a:cxn>
              <a:cxn ang="0">
                <a:pos x="928" y="2019"/>
              </a:cxn>
              <a:cxn ang="0">
                <a:pos x="1207" y="2091"/>
              </a:cxn>
              <a:cxn ang="0">
                <a:pos x="1438" y="1825"/>
              </a:cxn>
              <a:cxn ang="0">
                <a:pos x="1413" y="1536"/>
              </a:cxn>
              <a:cxn ang="0">
                <a:pos x="1586" y="1421"/>
              </a:cxn>
              <a:cxn ang="0">
                <a:pos x="1858" y="1370"/>
              </a:cxn>
              <a:cxn ang="0">
                <a:pos x="2013" y="1147"/>
              </a:cxn>
              <a:cxn ang="0">
                <a:pos x="1833" y="924"/>
              </a:cxn>
              <a:cxn ang="0">
                <a:pos x="1882" y="787"/>
              </a:cxn>
              <a:cxn ang="0">
                <a:pos x="1767" y="606"/>
              </a:cxn>
            </a:cxnLst>
            <a:rect l="0" t="0" r="r" b="b"/>
            <a:pathLst>
              <a:path w="2021" h="2124">
                <a:moveTo>
                  <a:pt x="1767" y="606"/>
                </a:moveTo>
                <a:cubicBezTo>
                  <a:pt x="1657" y="515"/>
                  <a:pt x="1589" y="424"/>
                  <a:pt x="1495" y="333"/>
                </a:cubicBezTo>
                <a:cubicBezTo>
                  <a:pt x="1407" y="246"/>
                  <a:pt x="1341" y="142"/>
                  <a:pt x="1240" y="66"/>
                </a:cubicBezTo>
                <a:cubicBezTo>
                  <a:pt x="1154" y="1"/>
                  <a:pt x="1026" y="0"/>
                  <a:pt x="920" y="23"/>
                </a:cubicBezTo>
                <a:cubicBezTo>
                  <a:pt x="803" y="48"/>
                  <a:pt x="800" y="172"/>
                  <a:pt x="796" y="261"/>
                </a:cubicBezTo>
                <a:cubicBezTo>
                  <a:pt x="794" y="339"/>
                  <a:pt x="849" y="455"/>
                  <a:pt x="722" y="484"/>
                </a:cubicBezTo>
                <a:cubicBezTo>
                  <a:pt x="624" y="507"/>
                  <a:pt x="526" y="491"/>
                  <a:pt x="418" y="513"/>
                </a:cubicBezTo>
                <a:cubicBezTo>
                  <a:pt x="283" y="540"/>
                  <a:pt x="202" y="614"/>
                  <a:pt x="114" y="686"/>
                </a:cubicBezTo>
                <a:cubicBezTo>
                  <a:pt x="37" y="748"/>
                  <a:pt x="0" y="856"/>
                  <a:pt x="48" y="931"/>
                </a:cubicBezTo>
                <a:cubicBezTo>
                  <a:pt x="105" y="1020"/>
                  <a:pt x="187" y="1094"/>
                  <a:pt x="212" y="1190"/>
                </a:cubicBezTo>
                <a:cubicBezTo>
                  <a:pt x="237" y="1286"/>
                  <a:pt x="222" y="1377"/>
                  <a:pt x="188" y="1471"/>
                </a:cubicBezTo>
                <a:cubicBezTo>
                  <a:pt x="149" y="1579"/>
                  <a:pt x="137" y="1695"/>
                  <a:pt x="97" y="1803"/>
                </a:cubicBezTo>
                <a:cubicBezTo>
                  <a:pt x="62" y="1899"/>
                  <a:pt x="148" y="2007"/>
                  <a:pt x="262" y="2019"/>
                </a:cubicBezTo>
                <a:cubicBezTo>
                  <a:pt x="376" y="2031"/>
                  <a:pt x="493" y="2025"/>
                  <a:pt x="599" y="1990"/>
                </a:cubicBezTo>
                <a:cubicBezTo>
                  <a:pt x="701" y="1957"/>
                  <a:pt x="852" y="1900"/>
                  <a:pt x="928" y="2019"/>
                </a:cubicBezTo>
                <a:cubicBezTo>
                  <a:pt x="979" y="2100"/>
                  <a:pt x="1102" y="2123"/>
                  <a:pt x="1207" y="2091"/>
                </a:cubicBezTo>
                <a:cubicBezTo>
                  <a:pt x="1341" y="2051"/>
                  <a:pt x="1419" y="1933"/>
                  <a:pt x="1438" y="1825"/>
                </a:cubicBezTo>
                <a:cubicBezTo>
                  <a:pt x="1455" y="1726"/>
                  <a:pt x="1447" y="1629"/>
                  <a:pt x="1413" y="1536"/>
                </a:cubicBezTo>
                <a:cubicBezTo>
                  <a:pt x="1366" y="1404"/>
                  <a:pt x="1523" y="1420"/>
                  <a:pt x="1586" y="1421"/>
                </a:cubicBezTo>
                <a:cubicBezTo>
                  <a:pt x="1683" y="1422"/>
                  <a:pt x="1762" y="1393"/>
                  <a:pt x="1858" y="1370"/>
                </a:cubicBezTo>
                <a:cubicBezTo>
                  <a:pt x="1960" y="1346"/>
                  <a:pt x="2007" y="1234"/>
                  <a:pt x="2013" y="1147"/>
                </a:cubicBezTo>
                <a:cubicBezTo>
                  <a:pt x="2020" y="1055"/>
                  <a:pt x="1774" y="999"/>
                  <a:pt x="1833" y="924"/>
                </a:cubicBezTo>
                <a:cubicBezTo>
                  <a:pt x="1874" y="871"/>
                  <a:pt x="1841" y="839"/>
                  <a:pt x="1882" y="787"/>
                </a:cubicBezTo>
                <a:cubicBezTo>
                  <a:pt x="1931" y="723"/>
                  <a:pt x="1830" y="659"/>
                  <a:pt x="1767" y="606"/>
                </a:cubicBezTo>
              </a:path>
            </a:pathLst>
          </a:cu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Freeform 12"/>
          <p:cNvSpPr>
            <a:spLocks noChangeArrowheads="1"/>
          </p:cNvSpPr>
          <p:nvPr/>
        </p:nvSpPr>
        <p:spPr bwMode="auto">
          <a:xfrm>
            <a:off x="2589621" y="1612969"/>
            <a:ext cx="619200" cy="639427"/>
          </a:xfrm>
          <a:custGeom>
            <a:avLst/>
            <a:gdLst/>
            <a:ahLst/>
            <a:cxnLst>
              <a:cxn ang="0">
                <a:pos x="867" y="1899"/>
              </a:cxn>
              <a:cxn ang="0">
                <a:pos x="449" y="1673"/>
              </a:cxn>
              <a:cxn ang="0">
                <a:pos x="149" y="1309"/>
              </a:cxn>
              <a:cxn ang="0">
                <a:pos x="88" y="1163"/>
              </a:cxn>
              <a:cxn ang="0">
                <a:pos x="64" y="1112"/>
              </a:cxn>
              <a:cxn ang="0">
                <a:pos x="0" y="721"/>
              </a:cxn>
              <a:cxn ang="0">
                <a:pos x="129" y="574"/>
              </a:cxn>
              <a:cxn ang="0">
                <a:pos x="274" y="510"/>
              </a:cxn>
              <a:cxn ang="0">
                <a:pos x="455" y="490"/>
              </a:cxn>
              <a:cxn ang="0">
                <a:pos x="625" y="469"/>
              </a:cxn>
              <a:cxn ang="0">
                <a:pos x="657" y="450"/>
              </a:cxn>
              <a:cxn ang="0">
                <a:pos x="676" y="426"/>
              </a:cxn>
              <a:cxn ang="0">
                <a:pos x="687" y="382"/>
              </a:cxn>
              <a:cxn ang="0">
                <a:pos x="687" y="144"/>
              </a:cxn>
              <a:cxn ang="0">
                <a:pos x="711" y="77"/>
              </a:cxn>
              <a:cxn ang="0">
                <a:pos x="762" y="28"/>
              </a:cxn>
              <a:cxn ang="0">
                <a:pos x="884" y="2"/>
              </a:cxn>
              <a:cxn ang="0">
                <a:pos x="1010" y="9"/>
              </a:cxn>
              <a:cxn ang="0">
                <a:pos x="1087" y="36"/>
              </a:cxn>
              <a:cxn ang="0">
                <a:pos x="1191" y="119"/>
              </a:cxn>
              <a:cxn ang="0">
                <a:pos x="1344" y="291"/>
              </a:cxn>
              <a:cxn ang="0">
                <a:pos x="1572" y="529"/>
              </a:cxn>
              <a:cxn ang="0">
                <a:pos x="1725" y="661"/>
              </a:cxn>
              <a:cxn ang="0">
                <a:pos x="1765" y="707"/>
              </a:cxn>
              <a:cxn ang="0">
                <a:pos x="1776" y="736"/>
              </a:cxn>
              <a:cxn ang="0">
                <a:pos x="1773" y="760"/>
              </a:cxn>
              <a:cxn ang="0">
                <a:pos x="1756" y="788"/>
              </a:cxn>
              <a:cxn ang="0">
                <a:pos x="1742" y="822"/>
              </a:cxn>
              <a:cxn ang="0">
                <a:pos x="1735" y="870"/>
              </a:cxn>
              <a:cxn ang="0">
                <a:pos x="1721" y="905"/>
              </a:cxn>
              <a:cxn ang="0">
                <a:pos x="1705" y="936"/>
              </a:cxn>
              <a:cxn ang="0">
                <a:pos x="1713" y="962"/>
              </a:cxn>
              <a:cxn ang="0">
                <a:pos x="1785" y="1020"/>
              </a:cxn>
              <a:cxn ang="0">
                <a:pos x="1875" y="1090"/>
              </a:cxn>
              <a:cxn ang="0">
                <a:pos x="1892" y="1121"/>
              </a:cxn>
              <a:cxn ang="0">
                <a:pos x="1890" y="1172"/>
              </a:cxn>
              <a:cxn ang="0">
                <a:pos x="1869" y="1240"/>
              </a:cxn>
              <a:cxn ang="0">
                <a:pos x="1831" y="1303"/>
              </a:cxn>
              <a:cxn ang="0">
                <a:pos x="1775" y="1348"/>
              </a:cxn>
              <a:cxn ang="0">
                <a:pos x="1570" y="1402"/>
              </a:cxn>
              <a:cxn ang="0">
                <a:pos x="1407" y="1411"/>
              </a:cxn>
              <a:cxn ang="0">
                <a:pos x="1324" y="1425"/>
              </a:cxn>
              <a:cxn ang="0">
                <a:pos x="1301" y="1442"/>
              </a:cxn>
              <a:cxn ang="0">
                <a:pos x="1287" y="1467"/>
              </a:cxn>
              <a:cxn ang="0">
                <a:pos x="1288" y="1504"/>
              </a:cxn>
              <a:cxn ang="0">
                <a:pos x="1321" y="1633"/>
              </a:cxn>
              <a:cxn ang="0">
                <a:pos x="1324" y="1779"/>
              </a:cxn>
              <a:cxn ang="0">
                <a:pos x="1302" y="1877"/>
              </a:cxn>
              <a:cxn ang="0">
                <a:pos x="1262" y="1954"/>
              </a:cxn>
            </a:cxnLst>
            <a:rect l="0" t="0" r="r" b="b"/>
            <a:pathLst>
              <a:path w="1895" h="1956">
                <a:moveTo>
                  <a:pt x="1234" y="1955"/>
                </a:moveTo>
                <a:lnTo>
                  <a:pt x="1108" y="1949"/>
                </a:lnTo>
                <a:lnTo>
                  <a:pt x="985" y="1930"/>
                </a:lnTo>
                <a:lnTo>
                  <a:pt x="867" y="1899"/>
                </a:lnTo>
                <a:lnTo>
                  <a:pt x="754" y="1858"/>
                </a:lnTo>
                <a:lnTo>
                  <a:pt x="646" y="1806"/>
                </a:lnTo>
                <a:lnTo>
                  <a:pt x="544" y="1744"/>
                </a:lnTo>
                <a:lnTo>
                  <a:pt x="449" y="1673"/>
                </a:lnTo>
                <a:lnTo>
                  <a:pt x="362" y="1593"/>
                </a:lnTo>
                <a:lnTo>
                  <a:pt x="282" y="1506"/>
                </a:lnTo>
                <a:lnTo>
                  <a:pt x="211" y="1411"/>
                </a:lnTo>
                <a:lnTo>
                  <a:pt x="149" y="1309"/>
                </a:lnTo>
                <a:lnTo>
                  <a:pt x="98" y="1204"/>
                </a:lnTo>
                <a:lnTo>
                  <a:pt x="97" y="1198"/>
                </a:lnTo>
                <a:lnTo>
                  <a:pt x="93" y="1181"/>
                </a:lnTo>
                <a:lnTo>
                  <a:pt x="88" y="1163"/>
                </a:lnTo>
                <a:lnTo>
                  <a:pt x="81" y="1146"/>
                </a:lnTo>
                <a:lnTo>
                  <a:pt x="73" y="1129"/>
                </a:lnTo>
                <a:lnTo>
                  <a:pt x="65" y="1113"/>
                </a:lnTo>
                <a:lnTo>
                  <a:pt x="64" y="1112"/>
                </a:lnTo>
                <a:lnTo>
                  <a:pt x="56" y="1088"/>
                </a:lnTo>
                <a:lnTo>
                  <a:pt x="25" y="970"/>
                </a:lnTo>
                <a:lnTo>
                  <a:pt x="6" y="847"/>
                </a:lnTo>
                <a:lnTo>
                  <a:pt x="0" y="721"/>
                </a:lnTo>
                <a:lnTo>
                  <a:pt x="3" y="671"/>
                </a:lnTo>
                <a:lnTo>
                  <a:pt x="61" y="623"/>
                </a:lnTo>
                <a:lnTo>
                  <a:pt x="94" y="598"/>
                </a:lnTo>
                <a:lnTo>
                  <a:pt x="129" y="574"/>
                </a:lnTo>
                <a:lnTo>
                  <a:pt x="167" y="552"/>
                </a:lnTo>
                <a:lnTo>
                  <a:pt x="207" y="532"/>
                </a:lnTo>
                <a:lnTo>
                  <a:pt x="251" y="516"/>
                </a:lnTo>
                <a:lnTo>
                  <a:pt x="274" y="510"/>
                </a:lnTo>
                <a:lnTo>
                  <a:pt x="299" y="504"/>
                </a:lnTo>
                <a:lnTo>
                  <a:pt x="339" y="497"/>
                </a:lnTo>
                <a:lnTo>
                  <a:pt x="378" y="493"/>
                </a:lnTo>
                <a:lnTo>
                  <a:pt x="455" y="490"/>
                </a:lnTo>
                <a:lnTo>
                  <a:pt x="529" y="486"/>
                </a:lnTo>
                <a:lnTo>
                  <a:pt x="566" y="482"/>
                </a:lnTo>
                <a:lnTo>
                  <a:pt x="603" y="475"/>
                </a:lnTo>
                <a:lnTo>
                  <a:pt x="625" y="469"/>
                </a:lnTo>
                <a:lnTo>
                  <a:pt x="634" y="465"/>
                </a:lnTo>
                <a:lnTo>
                  <a:pt x="643" y="460"/>
                </a:lnTo>
                <a:lnTo>
                  <a:pt x="650" y="456"/>
                </a:lnTo>
                <a:lnTo>
                  <a:pt x="657" y="450"/>
                </a:lnTo>
                <a:lnTo>
                  <a:pt x="663" y="445"/>
                </a:lnTo>
                <a:lnTo>
                  <a:pt x="668" y="439"/>
                </a:lnTo>
                <a:lnTo>
                  <a:pt x="672" y="433"/>
                </a:lnTo>
                <a:lnTo>
                  <a:pt x="676" y="426"/>
                </a:lnTo>
                <a:lnTo>
                  <a:pt x="679" y="419"/>
                </a:lnTo>
                <a:lnTo>
                  <a:pt x="682" y="412"/>
                </a:lnTo>
                <a:lnTo>
                  <a:pt x="685" y="397"/>
                </a:lnTo>
                <a:lnTo>
                  <a:pt x="687" y="382"/>
                </a:lnTo>
                <a:lnTo>
                  <a:pt x="677" y="252"/>
                </a:lnTo>
                <a:lnTo>
                  <a:pt x="679" y="217"/>
                </a:lnTo>
                <a:lnTo>
                  <a:pt x="682" y="181"/>
                </a:lnTo>
                <a:lnTo>
                  <a:pt x="687" y="144"/>
                </a:lnTo>
                <a:lnTo>
                  <a:pt x="691" y="126"/>
                </a:lnTo>
                <a:lnTo>
                  <a:pt x="697" y="109"/>
                </a:lnTo>
                <a:lnTo>
                  <a:pt x="703" y="92"/>
                </a:lnTo>
                <a:lnTo>
                  <a:pt x="711" y="77"/>
                </a:lnTo>
                <a:lnTo>
                  <a:pt x="721" y="62"/>
                </a:lnTo>
                <a:lnTo>
                  <a:pt x="733" y="49"/>
                </a:lnTo>
                <a:lnTo>
                  <a:pt x="746" y="38"/>
                </a:lnTo>
                <a:lnTo>
                  <a:pt x="762" y="28"/>
                </a:lnTo>
                <a:lnTo>
                  <a:pt x="780" y="20"/>
                </a:lnTo>
                <a:lnTo>
                  <a:pt x="801" y="14"/>
                </a:lnTo>
                <a:lnTo>
                  <a:pt x="842" y="7"/>
                </a:lnTo>
                <a:lnTo>
                  <a:pt x="884" y="2"/>
                </a:lnTo>
                <a:lnTo>
                  <a:pt x="926" y="0"/>
                </a:lnTo>
                <a:lnTo>
                  <a:pt x="969" y="3"/>
                </a:lnTo>
                <a:lnTo>
                  <a:pt x="989" y="5"/>
                </a:lnTo>
                <a:lnTo>
                  <a:pt x="1010" y="9"/>
                </a:lnTo>
                <a:lnTo>
                  <a:pt x="1030" y="14"/>
                </a:lnTo>
                <a:lnTo>
                  <a:pt x="1050" y="20"/>
                </a:lnTo>
                <a:lnTo>
                  <a:pt x="1069" y="27"/>
                </a:lnTo>
                <a:lnTo>
                  <a:pt x="1087" y="36"/>
                </a:lnTo>
                <a:lnTo>
                  <a:pt x="1104" y="46"/>
                </a:lnTo>
                <a:lnTo>
                  <a:pt x="1121" y="57"/>
                </a:lnTo>
                <a:lnTo>
                  <a:pt x="1157" y="87"/>
                </a:lnTo>
                <a:lnTo>
                  <a:pt x="1191" y="119"/>
                </a:lnTo>
                <a:lnTo>
                  <a:pt x="1223" y="152"/>
                </a:lnTo>
                <a:lnTo>
                  <a:pt x="1253" y="186"/>
                </a:lnTo>
                <a:lnTo>
                  <a:pt x="1313" y="256"/>
                </a:lnTo>
                <a:lnTo>
                  <a:pt x="1344" y="291"/>
                </a:lnTo>
                <a:lnTo>
                  <a:pt x="1376" y="324"/>
                </a:lnTo>
                <a:lnTo>
                  <a:pt x="1443" y="392"/>
                </a:lnTo>
                <a:lnTo>
                  <a:pt x="1506" y="461"/>
                </a:lnTo>
                <a:lnTo>
                  <a:pt x="1572" y="529"/>
                </a:lnTo>
                <a:lnTo>
                  <a:pt x="1609" y="563"/>
                </a:lnTo>
                <a:lnTo>
                  <a:pt x="1648" y="597"/>
                </a:lnTo>
                <a:lnTo>
                  <a:pt x="1699" y="639"/>
                </a:lnTo>
                <a:lnTo>
                  <a:pt x="1725" y="661"/>
                </a:lnTo>
                <a:lnTo>
                  <a:pt x="1737" y="672"/>
                </a:lnTo>
                <a:lnTo>
                  <a:pt x="1748" y="683"/>
                </a:lnTo>
                <a:lnTo>
                  <a:pt x="1757" y="695"/>
                </a:lnTo>
                <a:lnTo>
                  <a:pt x="1765" y="707"/>
                </a:lnTo>
                <a:lnTo>
                  <a:pt x="1771" y="718"/>
                </a:lnTo>
                <a:lnTo>
                  <a:pt x="1773" y="724"/>
                </a:lnTo>
                <a:lnTo>
                  <a:pt x="1775" y="730"/>
                </a:lnTo>
                <a:lnTo>
                  <a:pt x="1776" y="736"/>
                </a:lnTo>
                <a:lnTo>
                  <a:pt x="1776" y="742"/>
                </a:lnTo>
                <a:lnTo>
                  <a:pt x="1776" y="748"/>
                </a:lnTo>
                <a:lnTo>
                  <a:pt x="1775" y="754"/>
                </a:lnTo>
                <a:lnTo>
                  <a:pt x="1773" y="760"/>
                </a:lnTo>
                <a:lnTo>
                  <a:pt x="1770" y="766"/>
                </a:lnTo>
                <a:lnTo>
                  <a:pt x="1767" y="772"/>
                </a:lnTo>
                <a:lnTo>
                  <a:pt x="1763" y="778"/>
                </a:lnTo>
                <a:lnTo>
                  <a:pt x="1756" y="788"/>
                </a:lnTo>
                <a:lnTo>
                  <a:pt x="1751" y="797"/>
                </a:lnTo>
                <a:lnTo>
                  <a:pt x="1747" y="805"/>
                </a:lnTo>
                <a:lnTo>
                  <a:pt x="1744" y="814"/>
                </a:lnTo>
                <a:lnTo>
                  <a:pt x="1742" y="822"/>
                </a:lnTo>
                <a:lnTo>
                  <a:pt x="1740" y="830"/>
                </a:lnTo>
                <a:lnTo>
                  <a:pt x="1739" y="846"/>
                </a:lnTo>
                <a:lnTo>
                  <a:pt x="1737" y="862"/>
                </a:lnTo>
                <a:lnTo>
                  <a:pt x="1735" y="870"/>
                </a:lnTo>
                <a:lnTo>
                  <a:pt x="1733" y="879"/>
                </a:lnTo>
                <a:lnTo>
                  <a:pt x="1730" y="887"/>
                </a:lnTo>
                <a:lnTo>
                  <a:pt x="1726" y="896"/>
                </a:lnTo>
                <a:lnTo>
                  <a:pt x="1721" y="905"/>
                </a:lnTo>
                <a:lnTo>
                  <a:pt x="1714" y="915"/>
                </a:lnTo>
                <a:lnTo>
                  <a:pt x="1709" y="922"/>
                </a:lnTo>
                <a:lnTo>
                  <a:pt x="1706" y="929"/>
                </a:lnTo>
                <a:lnTo>
                  <a:pt x="1705" y="936"/>
                </a:lnTo>
                <a:lnTo>
                  <a:pt x="1705" y="942"/>
                </a:lnTo>
                <a:lnTo>
                  <a:pt x="1707" y="949"/>
                </a:lnTo>
                <a:lnTo>
                  <a:pt x="1709" y="956"/>
                </a:lnTo>
                <a:lnTo>
                  <a:pt x="1713" y="962"/>
                </a:lnTo>
                <a:lnTo>
                  <a:pt x="1718" y="969"/>
                </a:lnTo>
                <a:lnTo>
                  <a:pt x="1731" y="981"/>
                </a:lnTo>
                <a:lnTo>
                  <a:pt x="1747" y="994"/>
                </a:lnTo>
                <a:lnTo>
                  <a:pt x="1785" y="1020"/>
                </a:lnTo>
                <a:lnTo>
                  <a:pt x="1825" y="1047"/>
                </a:lnTo>
                <a:lnTo>
                  <a:pt x="1843" y="1061"/>
                </a:lnTo>
                <a:lnTo>
                  <a:pt x="1861" y="1075"/>
                </a:lnTo>
                <a:lnTo>
                  <a:pt x="1875" y="1090"/>
                </a:lnTo>
                <a:lnTo>
                  <a:pt x="1881" y="1097"/>
                </a:lnTo>
                <a:lnTo>
                  <a:pt x="1886" y="1105"/>
                </a:lnTo>
                <a:lnTo>
                  <a:pt x="1890" y="1113"/>
                </a:lnTo>
                <a:lnTo>
                  <a:pt x="1892" y="1121"/>
                </a:lnTo>
                <a:lnTo>
                  <a:pt x="1894" y="1129"/>
                </a:lnTo>
                <a:lnTo>
                  <a:pt x="1894" y="1138"/>
                </a:lnTo>
                <a:lnTo>
                  <a:pt x="1892" y="1155"/>
                </a:lnTo>
                <a:lnTo>
                  <a:pt x="1890" y="1172"/>
                </a:lnTo>
                <a:lnTo>
                  <a:pt x="1886" y="1189"/>
                </a:lnTo>
                <a:lnTo>
                  <a:pt x="1882" y="1206"/>
                </a:lnTo>
                <a:lnTo>
                  <a:pt x="1876" y="1223"/>
                </a:lnTo>
                <a:lnTo>
                  <a:pt x="1869" y="1240"/>
                </a:lnTo>
                <a:lnTo>
                  <a:pt x="1861" y="1257"/>
                </a:lnTo>
                <a:lnTo>
                  <a:pt x="1853" y="1273"/>
                </a:lnTo>
                <a:lnTo>
                  <a:pt x="1842" y="1288"/>
                </a:lnTo>
                <a:lnTo>
                  <a:pt x="1831" y="1303"/>
                </a:lnTo>
                <a:lnTo>
                  <a:pt x="1819" y="1316"/>
                </a:lnTo>
                <a:lnTo>
                  <a:pt x="1805" y="1328"/>
                </a:lnTo>
                <a:lnTo>
                  <a:pt x="1791" y="1339"/>
                </a:lnTo>
                <a:lnTo>
                  <a:pt x="1775" y="1348"/>
                </a:lnTo>
                <a:lnTo>
                  <a:pt x="1757" y="1355"/>
                </a:lnTo>
                <a:lnTo>
                  <a:pt x="1739" y="1361"/>
                </a:lnTo>
                <a:lnTo>
                  <a:pt x="1603" y="1396"/>
                </a:lnTo>
                <a:lnTo>
                  <a:pt x="1570" y="1402"/>
                </a:lnTo>
                <a:lnTo>
                  <a:pt x="1537" y="1408"/>
                </a:lnTo>
                <a:lnTo>
                  <a:pt x="1503" y="1411"/>
                </a:lnTo>
                <a:lnTo>
                  <a:pt x="1467" y="1412"/>
                </a:lnTo>
                <a:lnTo>
                  <a:pt x="1407" y="1411"/>
                </a:lnTo>
                <a:lnTo>
                  <a:pt x="1372" y="1413"/>
                </a:lnTo>
                <a:lnTo>
                  <a:pt x="1355" y="1416"/>
                </a:lnTo>
                <a:lnTo>
                  <a:pt x="1339" y="1420"/>
                </a:lnTo>
                <a:lnTo>
                  <a:pt x="1324" y="1425"/>
                </a:lnTo>
                <a:lnTo>
                  <a:pt x="1318" y="1428"/>
                </a:lnTo>
                <a:lnTo>
                  <a:pt x="1311" y="1432"/>
                </a:lnTo>
                <a:lnTo>
                  <a:pt x="1306" y="1437"/>
                </a:lnTo>
                <a:lnTo>
                  <a:pt x="1301" y="1442"/>
                </a:lnTo>
                <a:lnTo>
                  <a:pt x="1296" y="1447"/>
                </a:lnTo>
                <a:lnTo>
                  <a:pt x="1292" y="1453"/>
                </a:lnTo>
                <a:lnTo>
                  <a:pt x="1289" y="1460"/>
                </a:lnTo>
                <a:lnTo>
                  <a:pt x="1287" y="1467"/>
                </a:lnTo>
                <a:lnTo>
                  <a:pt x="1286" y="1475"/>
                </a:lnTo>
                <a:lnTo>
                  <a:pt x="1285" y="1484"/>
                </a:lnTo>
                <a:lnTo>
                  <a:pt x="1286" y="1494"/>
                </a:lnTo>
                <a:lnTo>
                  <a:pt x="1288" y="1504"/>
                </a:lnTo>
                <a:lnTo>
                  <a:pt x="1294" y="1527"/>
                </a:lnTo>
                <a:lnTo>
                  <a:pt x="1306" y="1562"/>
                </a:lnTo>
                <a:lnTo>
                  <a:pt x="1315" y="1597"/>
                </a:lnTo>
                <a:lnTo>
                  <a:pt x="1321" y="1633"/>
                </a:lnTo>
                <a:lnTo>
                  <a:pt x="1326" y="1669"/>
                </a:lnTo>
                <a:lnTo>
                  <a:pt x="1328" y="1706"/>
                </a:lnTo>
                <a:lnTo>
                  <a:pt x="1327" y="1742"/>
                </a:lnTo>
                <a:lnTo>
                  <a:pt x="1324" y="1779"/>
                </a:lnTo>
                <a:lnTo>
                  <a:pt x="1319" y="1816"/>
                </a:lnTo>
                <a:lnTo>
                  <a:pt x="1315" y="1836"/>
                </a:lnTo>
                <a:lnTo>
                  <a:pt x="1309" y="1857"/>
                </a:lnTo>
                <a:lnTo>
                  <a:pt x="1302" y="1877"/>
                </a:lnTo>
                <a:lnTo>
                  <a:pt x="1294" y="1898"/>
                </a:lnTo>
                <a:lnTo>
                  <a:pt x="1284" y="1917"/>
                </a:lnTo>
                <a:lnTo>
                  <a:pt x="1273" y="1937"/>
                </a:lnTo>
                <a:lnTo>
                  <a:pt x="1262" y="1954"/>
                </a:lnTo>
                <a:lnTo>
                  <a:pt x="1234" y="1955"/>
                </a:lnTo>
              </a:path>
            </a:pathLst>
          </a:custGeom>
          <a:solidFill>
            <a:srgbClr val="B3B3B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Freeform 13"/>
          <p:cNvSpPr>
            <a:spLocks noChangeArrowheads="1"/>
          </p:cNvSpPr>
          <p:nvPr/>
        </p:nvSpPr>
        <p:spPr bwMode="auto">
          <a:xfrm>
            <a:off x="2703380" y="1612969"/>
            <a:ext cx="504000" cy="524215"/>
          </a:xfrm>
          <a:custGeom>
            <a:avLst/>
            <a:gdLst/>
            <a:ahLst/>
            <a:cxnLst>
              <a:cxn ang="0">
                <a:pos x="705" y="1585"/>
              </a:cxn>
              <a:cxn ang="0">
                <a:pos x="462" y="1496"/>
              </a:cxn>
              <a:cxn ang="0">
                <a:pos x="259" y="1344"/>
              </a:cxn>
              <a:cxn ang="0">
                <a:pos x="107" y="1141"/>
              </a:cxn>
              <a:cxn ang="0">
                <a:pos x="18" y="898"/>
              </a:cxn>
              <a:cxn ang="0">
                <a:pos x="5" y="630"/>
              </a:cxn>
              <a:cxn ang="0">
                <a:pos x="105" y="490"/>
              </a:cxn>
              <a:cxn ang="0">
                <a:pos x="253" y="475"/>
              </a:cxn>
              <a:cxn ang="0">
                <a:pos x="293" y="460"/>
              </a:cxn>
              <a:cxn ang="0">
                <a:pos x="313" y="445"/>
              </a:cxn>
              <a:cxn ang="0">
                <a:pos x="326" y="426"/>
              </a:cxn>
              <a:cxn ang="0">
                <a:pos x="335" y="397"/>
              </a:cxn>
              <a:cxn ang="0">
                <a:pos x="329" y="217"/>
              </a:cxn>
              <a:cxn ang="0">
                <a:pos x="341" y="126"/>
              </a:cxn>
              <a:cxn ang="0">
                <a:pos x="361" y="77"/>
              </a:cxn>
              <a:cxn ang="0">
                <a:pos x="396" y="38"/>
              </a:cxn>
              <a:cxn ang="0">
                <a:pos x="451" y="14"/>
              </a:cxn>
              <a:cxn ang="0">
                <a:pos x="576" y="0"/>
              </a:cxn>
              <a:cxn ang="0">
                <a:pos x="660" y="9"/>
              </a:cxn>
              <a:cxn ang="0">
                <a:pos x="719" y="27"/>
              </a:cxn>
              <a:cxn ang="0">
                <a:pos x="771" y="57"/>
              </a:cxn>
              <a:cxn ang="0">
                <a:pos x="873" y="152"/>
              </a:cxn>
              <a:cxn ang="0">
                <a:pos x="994" y="291"/>
              </a:cxn>
              <a:cxn ang="0">
                <a:pos x="1156" y="461"/>
              </a:cxn>
              <a:cxn ang="0">
                <a:pos x="1298" y="597"/>
              </a:cxn>
              <a:cxn ang="0">
                <a:pos x="1387" y="672"/>
              </a:cxn>
              <a:cxn ang="0">
                <a:pos x="1415" y="707"/>
              </a:cxn>
              <a:cxn ang="0">
                <a:pos x="1425" y="730"/>
              </a:cxn>
              <a:cxn ang="0">
                <a:pos x="1426" y="748"/>
              </a:cxn>
              <a:cxn ang="0">
                <a:pos x="1420" y="766"/>
              </a:cxn>
              <a:cxn ang="0">
                <a:pos x="1406" y="788"/>
              </a:cxn>
              <a:cxn ang="0">
                <a:pos x="1394" y="814"/>
              </a:cxn>
              <a:cxn ang="0">
                <a:pos x="1389" y="846"/>
              </a:cxn>
              <a:cxn ang="0">
                <a:pos x="1383" y="879"/>
              </a:cxn>
              <a:cxn ang="0">
                <a:pos x="1371" y="905"/>
              </a:cxn>
              <a:cxn ang="0">
                <a:pos x="1356" y="929"/>
              </a:cxn>
              <a:cxn ang="0">
                <a:pos x="1357" y="949"/>
              </a:cxn>
              <a:cxn ang="0">
                <a:pos x="1368" y="969"/>
              </a:cxn>
              <a:cxn ang="0">
                <a:pos x="1435" y="1020"/>
              </a:cxn>
              <a:cxn ang="0">
                <a:pos x="1511" y="1075"/>
              </a:cxn>
              <a:cxn ang="0">
                <a:pos x="1536" y="1105"/>
              </a:cxn>
              <a:cxn ang="0">
                <a:pos x="1544" y="1129"/>
              </a:cxn>
              <a:cxn ang="0">
                <a:pos x="1540" y="1172"/>
              </a:cxn>
              <a:cxn ang="0">
                <a:pos x="1526" y="1223"/>
              </a:cxn>
              <a:cxn ang="0">
                <a:pos x="1503" y="1273"/>
              </a:cxn>
              <a:cxn ang="0">
                <a:pos x="1469" y="1316"/>
              </a:cxn>
              <a:cxn ang="0">
                <a:pos x="1425" y="1348"/>
              </a:cxn>
              <a:cxn ang="0">
                <a:pos x="1253" y="1396"/>
              </a:cxn>
              <a:cxn ang="0">
                <a:pos x="1153" y="1411"/>
              </a:cxn>
              <a:cxn ang="0">
                <a:pos x="1022" y="1413"/>
              </a:cxn>
              <a:cxn ang="0">
                <a:pos x="974" y="1425"/>
              </a:cxn>
              <a:cxn ang="0">
                <a:pos x="956" y="1437"/>
              </a:cxn>
              <a:cxn ang="0">
                <a:pos x="942" y="1453"/>
              </a:cxn>
              <a:cxn ang="0">
                <a:pos x="936" y="1475"/>
              </a:cxn>
              <a:cxn ang="0">
                <a:pos x="938" y="1504"/>
              </a:cxn>
              <a:cxn ang="0">
                <a:pos x="965" y="1597"/>
              </a:cxn>
            </a:cxnLst>
            <a:rect l="0" t="0" r="r" b="b"/>
            <a:pathLst>
              <a:path w="1545" h="1604">
                <a:moveTo>
                  <a:pt x="883" y="1603"/>
                </a:moveTo>
                <a:lnTo>
                  <a:pt x="793" y="1598"/>
                </a:lnTo>
                <a:lnTo>
                  <a:pt x="705" y="1585"/>
                </a:lnTo>
                <a:lnTo>
                  <a:pt x="621" y="1563"/>
                </a:lnTo>
                <a:lnTo>
                  <a:pt x="540" y="1534"/>
                </a:lnTo>
                <a:lnTo>
                  <a:pt x="462" y="1496"/>
                </a:lnTo>
                <a:lnTo>
                  <a:pt x="390" y="1452"/>
                </a:lnTo>
                <a:lnTo>
                  <a:pt x="322" y="1401"/>
                </a:lnTo>
                <a:lnTo>
                  <a:pt x="259" y="1344"/>
                </a:lnTo>
                <a:lnTo>
                  <a:pt x="202" y="1281"/>
                </a:lnTo>
                <a:lnTo>
                  <a:pt x="151" y="1213"/>
                </a:lnTo>
                <a:lnTo>
                  <a:pt x="107" y="1141"/>
                </a:lnTo>
                <a:lnTo>
                  <a:pt x="69" y="1063"/>
                </a:lnTo>
                <a:lnTo>
                  <a:pt x="40" y="982"/>
                </a:lnTo>
                <a:lnTo>
                  <a:pt x="18" y="898"/>
                </a:lnTo>
                <a:lnTo>
                  <a:pt x="5" y="810"/>
                </a:lnTo>
                <a:lnTo>
                  <a:pt x="0" y="720"/>
                </a:lnTo>
                <a:lnTo>
                  <a:pt x="5" y="630"/>
                </a:lnTo>
                <a:lnTo>
                  <a:pt x="18" y="542"/>
                </a:lnTo>
                <a:lnTo>
                  <a:pt x="31" y="493"/>
                </a:lnTo>
                <a:lnTo>
                  <a:pt x="105" y="490"/>
                </a:lnTo>
                <a:lnTo>
                  <a:pt x="179" y="486"/>
                </a:lnTo>
                <a:lnTo>
                  <a:pt x="216" y="482"/>
                </a:lnTo>
                <a:lnTo>
                  <a:pt x="253" y="475"/>
                </a:lnTo>
                <a:lnTo>
                  <a:pt x="275" y="469"/>
                </a:lnTo>
                <a:lnTo>
                  <a:pt x="284" y="465"/>
                </a:lnTo>
                <a:lnTo>
                  <a:pt x="293" y="460"/>
                </a:lnTo>
                <a:lnTo>
                  <a:pt x="300" y="456"/>
                </a:lnTo>
                <a:lnTo>
                  <a:pt x="307" y="450"/>
                </a:lnTo>
                <a:lnTo>
                  <a:pt x="313" y="445"/>
                </a:lnTo>
                <a:lnTo>
                  <a:pt x="318" y="439"/>
                </a:lnTo>
                <a:lnTo>
                  <a:pt x="322" y="433"/>
                </a:lnTo>
                <a:lnTo>
                  <a:pt x="326" y="426"/>
                </a:lnTo>
                <a:lnTo>
                  <a:pt x="329" y="419"/>
                </a:lnTo>
                <a:lnTo>
                  <a:pt x="332" y="412"/>
                </a:lnTo>
                <a:lnTo>
                  <a:pt x="335" y="397"/>
                </a:lnTo>
                <a:lnTo>
                  <a:pt x="337" y="382"/>
                </a:lnTo>
                <a:lnTo>
                  <a:pt x="327" y="252"/>
                </a:lnTo>
                <a:lnTo>
                  <a:pt x="329" y="217"/>
                </a:lnTo>
                <a:lnTo>
                  <a:pt x="332" y="181"/>
                </a:lnTo>
                <a:lnTo>
                  <a:pt x="337" y="144"/>
                </a:lnTo>
                <a:lnTo>
                  <a:pt x="341" y="126"/>
                </a:lnTo>
                <a:lnTo>
                  <a:pt x="347" y="109"/>
                </a:lnTo>
                <a:lnTo>
                  <a:pt x="353" y="92"/>
                </a:lnTo>
                <a:lnTo>
                  <a:pt x="361" y="77"/>
                </a:lnTo>
                <a:lnTo>
                  <a:pt x="371" y="62"/>
                </a:lnTo>
                <a:lnTo>
                  <a:pt x="383" y="49"/>
                </a:lnTo>
                <a:lnTo>
                  <a:pt x="396" y="38"/>
                </a:lnTo>
                <a:lnTo>
                  <a:pt x="412" y="28"/>
                </a:lnTo>
                <a:lnTo>
                  <a:pt x="430" y="20"/>
                </a:lnTo>
                <a:lnTo>
                  <a:pt x="451" y="14"/>
                </a:lnTo>
                <a:lnTo>
                  <a:pt x="492" y="7"/>
                </a:lnTo>
                <a:lnTo>
                  <a:pt x="534" y="2"/>
                </a:lnTo>
                <a:lnTo>
                  <a:pt x="576" y="0"/>
                </a:lnTo>
                <a:lnTo>
                  <a:pt x="619" y="3"/>
                </a:lnTo>
                <a:lnTo>
                  <a:pt x="639" y="5"/>
                </a:lnTo>
                <a:lnTo>
                  <a:pt x="660" y="9"/>
                </a:lnTo>
                <a:lnTo>
                  <a:pt x="680" y="14"/>
                </a:lnTo>
                <a:lnTo>
                  <a:pt x="700" y="20"/>
                </a:lnTo>
                <a:lnTo>
                  <a:pt x="719" y="27"/>
                </a:lnTo>
                <a:lnTo>
                  <a:pt x="737" y="36"/>
                </a:lnTo>
                <a:lnTo>
                  <a:pt x="754" y="46"/>
                </a:lnTo>
                <a:lnTo>
                  <a:pt x="771" y="57"/>
                </a:lnTo>
                <a:lnTo>
                  <a:pt x="807" y="87"/>
                </a:lnTo>
                <a:lnTo>
                  <a:pt x="841" y="119"/>
                </a:lnTo>
                <a:lnTo>
                  <a:pt x="873" y="152"/>
                </a:lnTo>
                <a:lnTo>
                  <a:pt x="903" y="186"/>
                </a:lnTo>
                <a:lnTo>
                  <a:pt x="963" y="256"/>
                </a:lnTo>
                <a:lnTo>
                  <a:pt x="994" y="291"/>
                </a:lnTo>
                <a:lnTo>
                  <a:pt x="1026" y="324"/>
                </a:lnTo>
                <a:lnTo>
                  <a:pt x="1093" y="392"/>
                </a:lnTo>
                <a:lnTo>
                  <a:pt x="1156" y="461"/>
                </a:lnTo>
                <a:lnTo>
                  <a:pt x="1222" y="529"/>
                </a:lnTo>
                <a:lnTo>
                  <a:pt x="1259" y="563"/>
                </a:lnTo>
                <a:lnTo>
                  <a:pt x="1298" y="597"/>
                </a:lnTo>
                <a:lnTo>
                  <a:pt x="1349" y="639"/>
                </a:lnTo>
                <a:lnTo>
                  <a:pt x="1375" y="661"/>
                </a:lnTo>
                <a:lnTo>
                  <a:pt x="1387" y="672"/>
                </a:lnTo>
                <a:lnTo>
                  <a:pt x="1398" y="683"/>
                </a:lnTo>
                <a:lnTo>
                  <a:pt x="1407" y="695"/>
                </a:lnTo>
                <a:lnTo>
                  <a:pt x="1415" y="707"/>
                </a:lnTo>
                <a:lnTo>
                  <a:pt x="1421" y="718"/>
                </a:lnTo>
                <a:lnTo>
                  <a:pt x="1423" y="724"/>
                </a:lnTo>
                <a:lnTo>
                  <a:pt x="1425" y="730"/>
                </a:lnTo>
                <a:lnTo>
                  <a:pt x="1426" y="736"/>
                </a:lnTo>
                <a:lnTo>
                  <a:pt x="1426" y="742"/>
                </a:lnTo>
                <a:lnTo>
                  <a:pt x="1426" y="748"/>
                </a:lnTo>
                <a:lnTo>
                  <a:pt x="1425" y="754"/>
                </a:lnTo>
                <a:lnTo>
                  <a:pt x="1423" y="760"/>
                </a:lnTo>
                <a:lnTo>
                  <a:pt x="1420" y="766"/>
                </a:lnTo>
                <a:lnTo>
                  <a:pt x="1417" y="772"/>
                </a:lnTo>
                <a:lnTo>
                  <a:pt x="1413" y="778"/>
                </a:lnTo>
                <a:lnTo>
                  <a:pt x="1406" y="788"/>
                </a:lnTo>
                <a:lnTo>
                  <a:pt x="1401" y="797"/>
                </a:lnTo>
                <a:lnTo>
                  <a:pt x="1397" y="805"/>
                </a:lnTo>
                <a:lnTo>
                  <a:pt x="1394" y="814"/>
                </a:lnTo>
                <a:lnTo>
                  <a:pt x="1392" y="822"/>
                </a:lnTo>
                <a:lnTo>
                  <a:pt x="1390" y="830"/>
                </a:lnTo>
                <a:lnTo>
                  <a:pt x="1389" y="846"/>
                </a:lnTo>
                <a:lnTo>
                  <a:pt x="1387" y="862"/>
                </a:lnTo>
                <a:lnTo>
                  <a:pt x="1385" y="870"/>
                </a:lnTo>
                <a:lnTo>
                  <a:pt x="1383" y="879"/>
                </a:lnTo>
                <a:lnTo>
                  <a:pt x="1380" y="887"/>
                </a:lnTo>
                <a:lnTo>
                  <a:pt x="1376" y="896"/>
                </a:lnTo>
                <a:lnTo>
                  <a:pt x="1371" y="905"/>
                </a:lnTo>
                <a:lnTo>
                  <a:pt x="1364" y="915"/>
                </a:lnTo>
                <a:lnTo>
                  <a:pt x="1359" y="922"/>
                </a:lnTo>
                <a:lnTo>
                  <a:pt x="1356" y="929"/>
                </a:lnTo>
                <a:lnTo>
                  <a:pt x="1355" y="936"/>
                </a:lnTo>
                <a:lnTo>
                  <a:pt x="1355" y="942"/>
                </a:lnTo>
                <a:lnTo>
                  <a:pt x="1357" y="949"/>
                </a:lnTo>
                <a:lnTo>
                  <a:pt x="1359" y="956"/>
                </a:lnTo>
                <a:lnTo>
                  <a:pt x="1363" y="962"/>
                </a:lnTo>
                <a:lnTo>
                  <a:pt x="1368" y="969"/>
                </a:lnTo>
                <a:lnTo>
                  <a:pt x="1381" y="981"/>
                </a:lnTo>
                <a:lnTo>
                  <a:pt x="1397" y="994"/>
                </a:lnTo>
                <a:lnTo>
                  <a:pt x="1435" y="1020"/>
                </a:lnTo>
                <a:lnTo>
                  <a:pt x="1475" y="1047"/>
                </a:lnTo>
                <a:lnTo>
                  <a:pt x="1493" y="1061"/>
                </a:lnTo>
                <a:lnTo>
                  <a:pt x="1511" y="1075"/>
                </a:lnTo>
                <a:lnTo>
                  <a:pt x="1525" y="1090"/>
                </a:lnTo>
                <a:lnTo>
                  <a:pt x="1531" y="1097"/>
                </a:lnTo>
                <a:lnTo>
                  <a:pt x="1536" y="1105"/>
                </a:lnTo>
                <a:lnTo>
                  <a:pt x="1540" y="1113"/>
                </a:lnTo>
                <a:lnTo>
                  <a:pt x="1542" y="1121"/>
                </a:lnTo>
                <a:lnTo>
                  <a:pt x="1544" y="1129"/>
                </a:lnTo>
                <a:lnTo>
                  <a:pt x="1544" y="1138"/>
                </a:lnTo>
                <a:lnTo>
                  <a:pt x="1542" y="1155"/>
                </a:lnTo>
                <a:lnTo>
                  <a:pt x="1540" y="1172"/>
                </a:lnTo>
                <a:lnTo>
                  <a:pt x="1536" y="1189"/>
                </a:lnTo>
                <a:lnTo>
                  <a:pt x="1532" y="1206"/>
                </a:lnTo>
                <a:lnTo>
                  <a:pt x="1526" y="1223"/>
                </a:lnTo>
                <a:lnTo>
                  <a:pt x="1519" y="1240"/>
                </a:lnTo>
                <a:lnTo>
                  <a:pt x="1511" y="1257"/>
                </a:lnTo>
                <a:lnTo>
                  <a:pt x="1503" y="1273"/>
                </a:lnTo>
                <a:lnTo>
                  <a:pt x="1492" y="1288"/>
                </a:lnTo>
                <a:lnTo>
                  <a:pt x="1481" y="1303"/>
                </a:lnTo>
                <a:lnTo>
                  <a:pt x="1469" y="1316"/>
                </a:lnTo>
                <a:lnTo>
                  <a:pt x="1455" y="1328"/>
                </a:lnTo>
                <a:lnTo>
                  <a:pt x="1441" y="1339"/>
                </a:lnTo>
                <a:lnTo>
                  <a:pt x="1425" y="1348"/>
                </a:lnTo>
                <a:lnTo>
                  <a:pt x="1407" y="1355"/>
                </a:lnTo>
                <a:lnTo>
                  <a:pt x="1389" y="1361"/>
                </a:lnTo>
                <a:lnTo>
                  <a:pt x="1253" y="1396"/>
                </a:lnTo>
                <a:lnTo>
                  <a:pt x="1220" y="1402"/>
                </a:lnTo>
                <a:lnTo>
                  <a:pt x="1187" y="1408"/>
                </a:lnTo>
                <a:lnTo>
                  <a:pt x="1153" y="1411"/>
                </a:lnTo>
                <a:lnTo>
                  <a:pt x="1117" y="1412"/>
                </a:lnTo>
                <a:lnTo>
                  <a:pt x="1057" y="1411"/>
                </a:lnTo>
                <a:lnTo>
                  <a:pt x="1022" y="1413"/>
                </a:lnTo>
                <a:lnTo>
                  <a:pt x="1005" y="1416"/>
                </a:lnTo>
                <a:lnTo>
                  <a:pt x="989" y="1420"/>
                </a:lnTo>
                <a:lnTo>
                  <a:pt x="974" y="1425"/>
                </a:lnTo>
                <a:lnTo>
                  <a:pt x="968" y="1428"/>
                </a:lnTo>
                <a:lnTo>
                  <a:pt x="961" y="1432"/>
                </a:lnTo>
                <a:lnTo>
                  <a:pt x="956" y="1437"/>
                </a:lnTo>
                <a:lnTo>
                  <a:pt x="951" y="1442"/>
                </a:lnTo>
                <a:lnTo>
                  <a:pt x="946" y="1447"/>
                </a:lnTo>
                <a:lnTo>
                  <a:pt x="942" y="1453"/>
                </a:lnTo>
                <a:lnTo>
                  <a:pt x="939" y="1460"/>
                </a:lnTo>
                <a:lnTo>
                  <a:pt x="937" y="1467"/>
                </a:lnTo>
                <a:lnTo>
                  <a:pt x="936" y="1475"/>
                </a:lnTo>
                <a:lnTo>
                  <a:pt x="935" y="1484"/>
                </a:lnTo>
                <a:lnTo>
                  <a:pt x="936" y="1494"/>
                </a:lnTo>
                <a:lnTo>
                  <a:pt x="938" y="1504"/>
                </a:lnTo>
                <a:lnTo>
                  <a:pt x="944" y="1527"/>
                </a:lnTo>
                <a:lnTo>
                  <a:pt x="956" y="1562"/>
                </a:lnTo>
                <a:lnTo>
                  <a:pt x="965" y="1597"/>
                </a:lnTo>
                <a:lnTo>
                  <a:pt x="965" y="1599"/>
                </a:lnTo>
                <a:lnTo>
                  <a:pt x="883" y="1603"/>
                </a:lnTo>
              </a:path>
            </a:pathLst>
          </a:custGeom>
          <a:solidFill>
            <a:srgbClr val="CCCC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Freeform 14"/>
          <p:cNvSpPr>
            <a:spLocks noChangeArrowheads="1"/>
          </p:cNvSpPr>
          <p:nvPr/>
        </p:nvSpPr>
        <p:spPr bwMode="auto">
          <a:xfrm>
            <a:off x="2822900" y="1676336"/>
            <a:ext cx="339840" cy="339876"/>
          </a:xfrm>
          <a:custGeom>
            <a:avLst/>
            <a:gdLst/>
            <a:ahLst/>
            <a:cxnLst>
              <a:cxn ang="0">
                <a:pos x="467" y="1037"/>
              </a:cxn>
              <a:cxn ang="0">
                <a:pos x="365" y="1017"/>
              </a:cxn>
              <a:cxn ang="0">
                <a:pos x="272" y="977"/>
              </a:cxn>
              <a:cxn ang="0">
                <a:pos x="189" y="921"/>
              </a:cxn>
              <a:cxn ang="0">
                <a:pos x="119" y="851"/>
              </a:cxn>
              <a:cxn ang="0">
                <a:pos x="63" y="768"/>
              </a:cxn>
              <a:cxn ang="0">
                <a:pos x="23" y="675"/>
              </a:cxn>
              <a:cxn ang="0">
                <a:pos x="3" y="573"/>
              </a:cxn>
              <a:cxn ang="0">
                <a:pos x="3" y="467"/>
              </a:cxn>
              <a:cxn ang="0">
                <a:pos x="23" y="365"/>
              </a:cxn>
              <a:cxn ang="0">
                <a:pos x="63" y="272"/>
              </a:cxn>
              <a:cxn ang="0">
                <a:pos x="119" y="189"/>
              </a:cxn>
              <a:cxn ang="0">
                <a:pos x="189" y="119"/>
              </a:cxn>
              <a:cxn ang="0">
                <a:pos x="272" y="63"/>
              </a:cxn>
              <a:cxn ang="0">
                <a:pos x="365" y="23"/>
              </a:cxn>
              <a:cxn ang="0">
                <a:pos x="467" y="3"/>
              </a:cxn>
              <a:cxn ang="0">
                <a:pos x="546" y="1"/>
              </a:cxn>
              <a:cxn ang="0">
                <a:pos x="628" y="96"/>
              </a:cxn>
              <a:cxn ang="0">
                <a:pos x="727" y="197"/>
              </a:cxn>
              <a:cxn ang="0">
                <a:pos x="856" y="334"/>
              </a:cxn>
              <a:cxn ang="0">
                <a:pos x="932" y="402"/>
              </a:cxn>
              <a:cxn ang="0">
                <a:pos x="1009" y="466"/>
              </a:cxn>
              <a:cxn ang="0">
                <a:pos x="1032" y="488"/>
              </a:cxn>
              <a:cxn ang="0">
                <a:pos x="1040" y="520"/>
              </a:cxn>
              <a:cxn ang="0">
                <a:pos x="1032" y="608"/>
              </a:cxn>
              <a:cxn ang="0">
                <a:pos x="1028" y="619"/>
              </a:cxn>
              <a:cxn ang="0">
                <a:pos x="1024" y="635"/>
              </a:cxn>
              <a:cxn ang="0">
                <a:pos x="1022" y="652"/>
              </a:cxn>
              <a:cxn ang="0">
                <a:pos x="1002" y="714"/>
              </a:cxn>
              <a:cxn ang="0">
                <a:pos x="993" y="727"/>
              </a:cxn>
              <a:cxn ang="0">
                <a:pos x="989" y="741"/>
              </a:cxn>
              <a:cxn ang="0">
                <a:pos x="977" y="768"/>
              </a:cxn>
              <a:cxn ang="0">
                <a:pos x="921" y="851"/>
              </a:cxn>
              <a:cxn ang="0">
                <a:pos x="851" y="921"/>
              </a:cxn>
              <a:cxn ang="0">
                <a:pos x="768" y="977"/>
              </a:cxn>
              <a:cxn ang="0">
                <a:pos x="675" y="1017"/>
              </a:cxn>
              <a:cxn ang="0">
                <a:pos x="573" y="1037"/>
              </a:cxn>
            </a:cxnLst>
            <a:rect l="0" t="0" r="r" b="b"/>
            <a:pathLst>
              <a:path w="1041" h="1041">
                <a:moveTo>
                  <a:pt x="520" y="1040"/>
                </a:moveTo>
                <a:lnTo>
                  <a:pt x="467" y="1037"/>
                </a:lnTo>
                <a:lnTo>
                  <a:pt x="415" y="1029"/>
                </a:lnTo>
                <a:lnTo>
                  <a:pt x="365" y="1017"/>
                </a:lnTo>
                <a:lnTo>
                  <a:pt x="318" y="999"/>
                </a:lnTo>
                <a:lnTo>
                  <a:pt x="272" y="977"/>
                </a:lnTo>
                <a:lnTo>
                  <a:pt x="229" y="951"/>
                </a:lnTo>
                <a:lnTo>
                  <a:pt x="189" y="921"/>
                </a:lnTo>
                <a:lnTo>
                  <a:pt x="152" y="888"/>
                </a:lnTo>
                <a:lnTo>
                  <a:pt x="119" y="851"/>
                </a:lnTo>
                <a:lnTo>
                  <a:pt x="89" y="811"/>
                </a:lnTo>
                <a:lnTo>
                  <a:pt x="63" y="768"/>
                </a:lnTo>
                <a:lnTo>
                  <a:pt x="41" y="722"/>
                </a:lnTo>
                <a:lnTo>
                  <a:pt x="23" y="675"/>
                </a:lnTo>
                <a:lnTo>
                  <a:pt x="11" y="625"/>
                </a:lnTo>
                <a:lnTo>
                  <a:pt x="3" y="573"/>
                </a:lnTo>
                <a:lnTo>
                  <a:pt x="0" y="520"/>
                </a:lnTo>
                <a:lnTo>
                  <a:pt x="3" y="467"/>
                </a:lnTo>
                <a:lnTo>
                  <a:pt x="11" y="415"/>
                </a:lnTo>
                <a:lnTo>
                  <a:pt x="23" y="365"/>
                </a:lnTo>
                <a:lnTo>
                  <a:pt x="41" y="318"/>
                </a:lnTo>
                <a:lnTo>
                  <a:pt x="63" y="272"/>
                </a:lnTo>
                <a:lnTo>
                  <a:pt x="89" y="229"/>
                </a:lnTo>
                <a:lnTo>
                  <a:pt x="119" y="189"/>
                </a:lnTo>
                <a:lnTo>
                  <a:pt x="152" y="152"/>
                </a:lnTo>
                <a:lnTo>
                  <a:pt x="189" y="119"/>
                </a:lnTo>
                <a:lnTo>
                  <a:pt x="229" y="89"/>
                </a:lnTo>
                <a:lnTo>
                  <a:pt x="272" y="63"/>
                </a:lnTo>
                <a:lnTo>
                  <a:pt x="318" y="41"/>
                </a:lnTo>
                <a:lnTo>
                  <a:pt x="365" y="23"/>
                </a:lnTo>
                <a:lnTo>
                  <a:pt x="415" y="11"/>
                </a:lnTo>
                <a:lnTo>
                  <a:pt x="467" y="3"/>
                </a:lnTo>
                <a:lnTo>
                  <a:pt x="520" y="0"/>
                </a:lnTo>
                <a:lnTo>
                  <a:pt x="546" y="1"/>
                </a:lnTo>
                <a:lnTo>
                  <a:pt x="597" y="61"/>
                </a:lnTo>
                <a:lnTo>
                  <a:pt x="628" y="96"/>
                </a:lnTo>
                <a:lnTo>
                  <a:pt x="660" y="129"/>
                </a:lnTo>
                <a:lnTo>
                  <a:pt x="727" y="197"/>
                </a:lnTo>
                <a:lnTo>
                  <a:pt x="790" y="266"/>
                </a:lnTo>
                <a:lnTo>
                  <a:pt x="856" y="334"/>
                </a:lnTo>
                <a:lnTo>
                  <a:pt x="893" y="368"/>
                </a:lnTo>
                <a:lnTo>
                  <a:pt x="932" y="402"/>
                </a:lnTo>
                <a:lnTo>
                  <a:pt x="983" y="444"/>
                </a:lnTo>
                <a:lnTo>
                  <a:pt x="1009" y="466"/>
                </a:lnTo>
                <a:lnTo>
                  <a:pt x="1021" y="477"/>
                </a:lnTo>
                <a:lnTo>
                  <a:pt x="1032" y="488"/>
                </a:lnTo>
                <a:lnTo>
                  <a:pt x="1039" y="497"/>
                </a:lnTo>
                <a:lnTo>
                  <a:pt x="1040" y="520"/>
                </a:lnTo>
                <a:lnTo>
                  <a:pt x="1037" y="573"/>
                </a:lnTo>
                <a:lnTo>
                  <a:pt x="1032" y="608"/>
                </a:lnTo>
                <a:lnTo>
                  <a:pt x="1031" y="610"/>
                </a:lnTo>
                <a:lnTo>
                  <a:pt x="1028" y="619"/>
                </a:lnTo>
                <a:lnTo>
                  <a:pt x="1026" y="627"/>
                </a:lnTo>
                <a:lnTo>
                  <a:pt x="1024" y="635"/>
                </a:lnTo>
                <a:lnTo>
                  <a:pt x="1023" y="651"/>
                </a:lnTo>
                <a:lnTo>
                  <a:pt x="1022" y="652"/>
                </a:lnTo>
                <a:lnTo>
                  <a:pt x="1017" y="675"/>
                </a:lnTo>
                <a:lnTo>
                  <a:pt x="1002" y="714"/>
                </a:lnTo>
                <a:lnTo>
                  <a:pt x="998" y="720"/>
                </a:lnTo>
                <a:lnTo>
                  <a:pt x="993" y="727"/>
                </a:lnTo>
                <a:lnTo>
                  <a:pt x="990" y="734"/>
                </a:lnTo>
                <a:lnTo>
                  <a:pt x="989" y="741"/>
                </a:lnTo>
                <a:lnTo>
                  <a:pt x="989" y="743"/>
                </a:lnTo>
                <a:lnTo>
                  <a:pt x="977" y="768"/>
                </a:lnTo>
                <a:lnTo>
                  <a:pt x="951" y="811"/>
                </a:lnTo>
                <a:lnTo>
                  <a:pt x="921" y="851"/>
                </a:lnTo>
                <a:lnTo>
                  <a:pt x="888" y="888"/>
                </a:lnTo>
                <a:lnTo>
                  <a:pt x="851" y="921"/>
                </a:lnTo>
                <a:lnTo>
                  <a:pt x="811" y="951"/>
                </a:lnTo>
                <a:lnTo>
                  <a:pt x="768" y="977"/>
                </a:lnTo>
                <a:lnTo>
                  <a:pt x="722" y="999"/>
                </a:lnTo>
                <a:lnTo>
                  <a:pt x="675" y="1017"/>
                </a:lnTo>
                <a:lnTo>
                  <a:pt x="625" y="1029"/>
                </a:lnTo>
                <a:lnTo>
                  <a:pt x="573" y="1037"/>
                </a:lnTo>
                <a:lnTo>
                  <a:pt x="520" y="1040"/>
                </a:lnTo>
              </a:path>
            </a:pathLst>
          </a:custGeom>
          <a:solidFill>
            <a:srgbClr val="E6E6E6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2939541" y="1788668"/>
            <a:ext cx="102240" cy="102251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Freeform 16"/>
          <p:cNvSpPr>
            <a:spLocks noChangeArrowheads="1"/>
          </p:cNvSpPr>
          <p:nvPr/>
        </p:nvSpPr>
        <p:spPr bwMode="auto">
          <a:xfrm>
            <a:off x="1521141" y="1749785"/>
            <a:ext cx="561600" cy="548697"/>
          </a:xfrm>
          <a:custGeom>
            <a:avLst/>
            <a:gdLst/>
            <a:ahLst/>
            <a:cxnLst>
              <a:cxn ang="0">
                <a:pos x="1093" y="119"/>
              </a:cxn>
              <a:cxn ang="0">
                <a:pos x="1377" y="332"/>
              </a:cxn>
              <a:cxn ang="0">
                <a:pos x="1590" y="616"/>
              </a:cxn>
              <a:cxn ang="0">
                <a:pos x="1714" y="955"/>
              </a:cxn>
              <a:cxn ang="0">
                <a:pos x="1662" y="986"/>
              </a:cxn>
              <a:cxn ang="0">
                <a:pos x="1559" y="996"/>
              </a:cxn>
              <a:cxn ang="0">
                <a:pos x="1447" y="1000"/>
              </a:cxn>
              <a:cxn ang="0">
                <a:pos x="1410" y="1012"/>
              </a:cxn>
              <a:cxn ang="0">
                <a:pos x="1393" y="1026"/>
              </a:cxn>
              <a:cxn ang="0">
                <a:pos x="1381" y="1044"/>
              </a:cxn>
              <a:cxn ang="0">
                <a:pos x="1377" y="1068"/>
              </a:cxn>
              <a:cxn ang="0">
                <a:pos x="1386" y="1111"/>
              </a:cxn>
              <a:cxn ang="0">
                <a:pos x="1413" y="1217"/>
              </a:cxn>
              <a:cxn ang="0">
                <a:pos x="1419" y="1326"/>
              </a:cxn>
              <a:cxn ang="0">
                <a:pos x="1407" y="1420"/>
              </a:cxn>
              <a:cxn ang="0">
                <a:pos x="1386" y="1482"/>
              </a:cxn>
              <a:cxn ang="0">
                <a:pos x="1352" y="1540"/>
              </a:cxn>
              <a:cxn ang="0">
                <a:pos x="1307" y="1593"/>
              </a:cxn>
              <a:cxn ang="0">
                <a:pos x="1249" y="1636"/>
              </a:cxn>
              <a:cxn ang="0">
                <a:pos x="1180" y="1666"/>
              </a:cxn>
              <a:cxn ang="0">
                <a:pos x="1120" y="1678"/>
              </a:cxn>
              <a:cxn ang="0">
                <a:pos x="1059" y="1679"/>
              </a:cxn>
              <a:cxn ang="0">
                <a:pos x="1002" y="1667"/>
              </a:cxn>
              <a:cxn ang="0">
                <a:pos x="951" y="1644"/>
              </a:cxn>
              <a:cxn ang="0">
                <a:pos x="911" y="1609"/>
              </a:cxn>
              <a:cxn ang="0">
                <a:pos x="869" y="1557"/>
              </a:cxn>
              <a:cxn ang="0">
                <a:pos x="812" y="1528"/>
              </a:cxn>
              <a:cxn ang="0">
                <a:pos x="746" y="1523"/>
              </a:cxn>
              <a:cxn ang="0">
                <a:pos x="656" y="1539"/>
              </a:cxn>
              <a:cxn ang="0">
                <a:pos x="491" y="1586"/>
              </a:cxn>
              <a:cxn ang="0">
                <a:pos x="364" y="1600"/>
              </a:cxn>
              <a:cxn ang="0">
                <a:pos x="235" y="1594"/>
              </a:cxn>
              <a:cxn ang="0">
                <a:pos x="174" y="1578"/>
              </a:cxn>
              <a:cxn ang="0">
                <a:pos x="123" y="1546"/>
              </a:cxn>
              <a:cxn ang="0">
                <a:pos x="86" y="1502"/>
              </a:cxn>
              <a:cxn ang="0">
                <a:pos x="65" y="1451"/>
              </a:cxn>
              <a:cxn ang="0">
                <a:pos x="65" y="1396"/>
              </a:cxn>
              <a:cxn ang="0">
                <a:pos x="96" y="1296"/>
              </a:cxn>
              <a:cxn ang="0">
                <a:pos x="148" y="1087"/>
              </a:cxn>
              <a:cxn ang="0">
                <a:pos x="183" y="975"/>
              </a:cxn>
              <a:cxn ang="0">
                <a:pos x="197" y="870"/>
              </a:cxn>
              <a:cxn ang="0">
                <a:pos x="189" y="782"/>
              </a:cxn>
              <a:cxn ang="0">
                <a:pos x="173" y="730"/>
              </a:cxn>
              <a:cxn ang="0">
                <a:pos x="137" y="664"/>
              </a:cxn>
              <a:cxn ang="0">
                <a:pos x="43" y="539"/>
              </a:cxn>
              <a:cxn ang="0">
                <a:pos x="7" y="476"/>
              </a:cxn>
              <a:cxn ang="0">
                <a:pos x="0" y="428"/>
              </a:cxn>
              <a:cxn ang="0">
                <a:pos x="7" y="379"/>
              </a:cxn>
              <a:cxn ang="0">
                <a:pos x="28" y="330"/>
              </a:cxn>
              <a:cxn ang="0">
                <a:pos x="60" y="286"/>
              </a:cxn>
              <a:cxn ang="0">
                <a:pos x="153" y="207"/>
              </a:cxn>
              <a:cxn ang="0">
                <a:pos x="259" y="136"/>
              </a:cxn>
              <a:cxn ang="0">
                <a:pos x="366" y="94"/>
              </a:cxn>
              <a:cxn ang="0">
                <a:pos x="470" y="77"/>
              </a:cxn>
              <a:cxn ang="0">
                <a:pos x="658" y="66"/>
              </a:cxn>
              <a:cxn ang="0">
                <a:pos x="726" y="49"/>
              </a:cxn>
              <a:cxn ang="0">
                <a:pos x="749" y="34"/>
              </a:cxn>
              <a:cxn ang="0">
                <a:pos x="764" y="17"/>
              </a:cxn>
              <a:cxn ang="0">
                <a:pos x="772" y="0"/>
              </a:cxn>
            </a:cxnLst>
            <a:rect l="0" t="0" r="r" b="b"/>
            <a:pathLst>
              <a:path w="1718" h="1681">
                <a:moveTo>
                  <a:pt x="872" y="26"/>
                </a:moveTo>
                <a:lnTo>
                  <a:pt x="985" y="67"/>
                </a:lnTo>
                <a:lnTo>
                  <a:pt x="1093" y="119"/>
                </a:lnTo>
                <a:lnTo>
                  <a:pt x="1195" y="181"/>
                </a:lnTo>
                <a:lnTo>
                  <a:pt x="1290" y="252"/>
                </a:lnTo>
                <a:lnTo>
                  <a:pt x="1377" y="332"/>
                </a:lnTo>
                <a:lnTo>
                  <a:pt x="1457" y="419"/>
                </a:lnTo>
                <a:lnTo>
                  <a:pt x="1528" y="514"/>
                </a:lnTo>
                <a:lnTo>
                  <a:pt x="1590" y="616"/>
                </a:lnTo>
                <a:lnTo>
                  <a:pt x="1642" y="724"/>
                </a:lnTo>
                <a:lnTo>
                  <a:pt x="1683" y="837"/>
                </a:lnTo>
                <a:lnTo>
                  <a:pt x="1714" y="955"/>
                </a:lnTo>
                <a:lnTo>
                  <a:pt x="1717" y="974"/>
                </a:lnTo>
                <a:lnTo>
                  <a:pt x="1695" y="980"/>
                </a:lnTo>
                <a:lnTo>
                  <a:pt x="1662" y="986"/>
                </a:lnTo>
                <a:lnTo>
                  <a:pt x="1629" y="992"/>
                </a:lnTo>
                <a:lnTo>
                  <a:pt x="1595" y="995"/>
                </a:lnTo>
                <a:lnTo>
                  <a:pt x="1559" y="996"/>
                </a:lnTo>
                <a:lnTo>
                  <a:pt x="1499" y="995"/>
                </a:lnTo>
                <a:lnTo>
                  <a:pt x="1464" y="997"/>
                </a:lnTo>
                <a:lnTo>
                  <a:pt x="1447" y="1000"/>
                </a:lnTo>
                <a:lnTo>
                  <a:pt x="1431" y="1004"/>
                </a:lnTo>
                <a:lnTo>
                  <a:pt x="1416" y="1009"/>
                </a:lnTo>
                <a:lnTo>
                  <a:pt x="1410" y="1012"/>
                </a:lnTo>
                <a:lnTo>
                  <a:pt x="1403" y="1016"/>
                </a:lnTo>
                <a:lnTo>
                  <a:pt x="1398" y="1021"/>
                </a:lnTo>
                <a:lnTo>
                  <a:pt x="1393" y="1026"/>
                </a:lnTo>
                <a:lnTo>
                  <a:pt x="1388" y="1031"/>
                </a:lnTo>
                <a:lnTo>
                  <a:pt x="1384" y="1037"/>
                </a:lnTo>
                <a:lnTo>
                  <a:pt x="1381" y="1044"/>
                </a:lnTo>
                <a:lnTo>
                  <a:pt x="1379" y="1051"/>
                </a:lnTo>
                <a:lnTo>
                  <a:pt x="1378" y="1059"/>
                </a:lnTo>
                <a:lnTo>
                  <a:pt x="1377" y="1068"/>
                </a:lnTo>
                <a:lnTo>
                  <a:pt x="1378" y="1078"/>
                </a:lnTo>
                <a:lnTo>
                  <a:pt x="1380" y="1088"/>
                </a:lnTo>
                <a:lnTo>
                  <a:pt x="1386" y="1111"/>
                </a:lnTo>
                <a:lnTo>
                  <a:pt x="1398" y="1146"/>
                </a:lnTo>
                <a:lnTo>
                  <a:pt x="1407" y="1181"/>
                </a:lnTo>
                <a:lnTo>
                  <a:pt x="1413" y="1217"/>
                </a:lnTo>
                <a:lnTo>
                  <a:pt x="1418" y="1253"/>
                </a:lnTo>
                <a:lnTo>
                  <a:pt x="1420" y="1290"/>
                </a:lnTo>
                <a:lnTo>
                  <a:pt x="1419" y="1326"/>
                </a:lnTo>
                <a:lnTo>
                  <a:pt x="1416" y="1363"/>
                </a:lnTo>
                <a:lnTo>
                  <a:pt x="1411" y="1400"/>
                </a:lnTo>
                <a:lnTo>
                  <a:pt x="1407" y="1420"/>
                </a:lnTo>
                <a:lnTo>
                  <a:pt x="1401" y="1441"/>
                </a:lnTo>
                <a:lnTo>
                  <a:pt x="1394" y="1461"/>
                </a:lnTo>
                <a:lnTo>
                  <a:pt x="1386" y="1482"/>
                </a:lnTo>
                <a:lnTo>
                  <a:pt x="1376" y="1501"/>
                </a:lnTo>
                <a:lnTo>
                  <a:pt x="1365" y="1521"/>
                </a:lnTo>
                <a:lnTo>
                  <a:pt x="1352" y="1540"/>
                </a:lnTo>
                <a:lnTo>
                  <a:pt x="1339" y="1559"/>
                </a:lnTo>
                <a:lnTo>
                  <a:pt x="1323" y="1576"/>
                </a:lnTo>
                <a:lnTo>
                  <a:pt x="1307" y="1593"/>
                </a:lnTo>
                <a:lnTo>
                  <a:pt x="1289" y="1608"/>
                </a:lnTo>
                <a:lnTo>
                  <a:pt x="1270" y="1623"/>
                </a:lnTo>
                <a:lnTo>
                  <a:pt x="1249" y="1636"/>
                </a:lnTo>
                <a:lnTo>
                  <a:pt x="1228" y="1648"/>
                </a:lnTo>
                <a:lnTo>
                  <a:pt x="1204" y="1658"/>
                </a:lnTo>
                <a:lnTo>
                  <a:pt x="1180" y="1666"/>
                </a:lnTo>
                <a:lnTo>
                  <a:pt x="1160" y="1671"/>
                </a:lnTo>
                <a:lnTo>
                  <a:pt x="1140" y="1675"/>
                </a:lnTo>
                <a:lnTo>
                  <a:pt x="1120" y="1678"/>
                </a:lnTo>
                <a:lnTo>
                  <a:pt x="1099" y="1680"/>
                </a:lnTo>
                <a:lnTo>
                  <a:pt x="1079" y="1680"/>
                </a:lnTo>
                <a:lnTo>
                  <a:pt x="1059" y="1679"/>
                </a:lnTo>
                <a:lnTo>
                  <a:pt x="1039" y="1676"/>
                </a:lnTo>
                <a:lnTo>
                  <a:pt x="1020" y="1672"/>
                </a:lnTo>
                <a:lnTo>
                  <a:pt x="1002" y="1667"/>
                </a:lnTo>
                <a:lnTo>
                  <a:pt x="984" y="1661"/>
                </a:lnTo>
                <a:lnTo>
                  <a:pt x="967" y="1653"/>
                </a:lnTo>
                <a:lnTo>
                  <a:pt x="951" y="1644"/>
                </a:lnTo>
                <a:lnTo>
                  <a:pt x="937" y="1633"/>
                </a:lnTo>
                <a:lnTo>
                  <a:pt x="923" y="1622"/>
                </a:lnTo>
                <a:lnTo>
                  <a:pt x="911" y="1609"/>
                </a:lnTo>
                <a:lnTo>
                  <a:pt x="901" y="1594"/>
                </a:lnTo>
                <a:lnTo>
                  <a:pt x="886" y="1574"/>
                </a:lnTo>
                <a:lnTo>
                  <a:pt x="869" y="1557"/>
                </a:lnTo>
                <a:lnTo>
                  <a:pt x="851" y="1544"/>
                </a:lnTo>
                <a:lnTo>
                  <a:pt x="832" y="1535"/>
                </a:lnTo>
                <a:lnTo>
                  <a:pt x="812" y="1528"/>
                </a:lnTo>
                <a:lnTo>
                  <a:pt x="790" y="1524"/>
                </a:lnTo>
                <a:lnTo>
                  <a:pt x="769" y="1522"/>
                </a:lnTo>
                <a:lnTo>
                  <a:pt x="746" y="1523"/>
                </a:lnTo>
                <a:lnTo>
                  <a:pt x="724" y="1525"/>
                </a:lnTo>
                <a:lnTo>
                  <a:pt x="701" y="1528"/>
                </a:lnTo>
                <a:lnTo>
                  <a:pt x="656" y="1539"/>
                </a:lnTo>
                <a:lnTo>
                  <a:pt x="572" y="1565"/>
                </a:lnTo>
                <a:lnTo>
                  <a:pt x="532" y="1577"/>
                </a:lnTo>
                <a:lnTo>
                  <a:pt x="491" y="1586"/>
                </a:lnTo>
                <a:lnTo>
                  <a:pt x="449" y="1593"/>
                </a:lnTo>
                <a:lnTo>
                  <a:pt x="407" y="1598"/>
                </a:lnTo>
                <a:lnTo>
                  <a:pt x="364" y="1600"/>
                </a:lnTo>
                <a:lnTo>
                  <a:pt x="321" y="1600"/>
                </a:lnTo>
                <a:lnTo>
                  <a:pt x="278" y="1598"/>
                </a:lnTo>
                <a:lnTo>
                  <a:pt x="235" y="1594"/>
                </a:lnTo>
                <a:lnTo>
                  <a:pt x="214" y="1591"/>
                </a:lnTo>
                <a:lnTo>
                  <a:pt x="194" y="1585"/>
                </a:lnTo>
                <a:lnTo>
                  <a:pt x="174" y="1578"/>
                </a:lnTo>
                <a:lnTo>
                  <a:pt x="156" y="1569"/>
                </a:lnTo>
                <a:lnTo>
                  <a:pt x="139" y="1558"/>
                </a:lnTo>
                <a:lnTo>
                  <a:pt x="123" y="1546"/>
                </a:lnTo>
                <a:lnTo>
                  <a:pt x="109" y="1532"/>
                </a:lnTo>
                <a:lnTo>
                  <a:pt x="97" y="1518"/>
                </a:lnTo>
                <a:lnTo>
                  <a:pt x="86" y="1502"/>
                </a:lnTo>
                <a:lnTo>
                  <a:pt x="77" y="1485"/>
                </a:lnTo>
                <a:lnTo>
                  <a:pt x="70" y="1468"/>
                </a:lnTo>
                <a:lnTo>
                  <a:pt x="65" y="1451"/>
                </a:lnTo>
                <a:lnTo>
                  <a:pt x="62" y="1433"/>
                </a:lnTo>
                <a:lnTo>
                  <a:pt x="62" y="1414"/>
                </a:lnTo>
                <a:lnTo>
                  <a:pt x="65" y="1396"/>
                </a:lnTo>
                <a:lnTo>
                  <a:pt x="70" y="1378"/>
                </a:lnTo>
                <a:lnTo>
                  <a:pt x="84" y="1337"/>
                </a:lnTo>
                <a:lnTo>
                  <a:pt x="96" y="1296"/>
                </a:lnTo>
                <a:lnTo>
                  <a:pt x="116" y="1212"/>
                </a:lnTo>
                <a:lnTo>
                  <a:pt x="136" y="1128"/>
                </a:lnTo>
                <a:lnTo>
                  <a:pt x="148" y="1087"/>
                </a:lnTo>
                <a:lnTo>
                  <a:pt x="161" y="1046"/>
                </a:lnTo>
                <a:lnTo>
                  <a:pt x="173" y="1011"/>
                </a:lnTo>
                <a:lnTo>
                  <a:pt x="183" y="975"/>
                </a:lnTo>
                <a:lnTo>
                  <a:pt x="190" y="940"/>
                </a:lnTo>
                <a:lnTo>
                  <a:pt x="195" y="905"/>
                </a:lnTo>
                <a:lnTo>
                  <a:pt x="197" y="870"/>
                </a:lnTo>
                <a:lnTo>
                  <a:pt x="197" y="835"/>
                </a:lnTo>
                <a:lnTo>
                  <a:pt x="193" y="800"/>
                </a:lnTo>
                <a:lnTo>
                  <a:pt x="189" y="782"/>
                </a:lnTo>
                <a:lnTo>
                  <a:pt x="185" y="765"/>
                </a:lnTo>
                <a:lnTo>
                  <a:pt x="180" y="747"/>
                </a:lnTo>
                <a:lnTo>
                  <a:pt x="173" y="730"/>
                </a:lnTo>
                <a:lnTo>
                  <a:pt x="165" y="713"/>
                </a:lnTo>
                <a:lnTo>
                  <a:pt x="157" y="697"/>
                </a:lnTo>
                <a:lnTo>
                  <a:pt x="137" y="664"/>
                </a:lnTo>
                <a:lnTo>
                  <a:pt x="115" y="633"/>
                </a:lnTo>
                <a:lnTo>
                  <a:pt x="67" y="571"/>
                </a:lnTo>
                <a:lnTo>
                  <a:pt x="43" y="539"/>
                </a:lnTo>
                <a:lnTo>
                  <a:pt x="21" y="506"/>
                </a:lnTo>
                <a:lnTo>
                  <a:pt x="13" y="492"/>
                </a:lnTo>
                <a:lnTo>
                  <a:pt x="7" y="476"/>
                </a:lnTo>
                <a:lnTo>
                  <a:pt x="3" y="461"/>
                </a:lnTo>
                <a:lnTo>
                  <a:pt x="0" y="445"/>
                </a:lnTo>
                <a:lnTo>
                  <a:pt x="0" y="428"/>
                </a:lnTo>
                <a:lnTo>
                  <a:pt x="0" y="412"/>
                </a:lnTo>
                <a:lnTo>
                  <a:pt x="3" y="395"/>
                </a:lnTo>
                <a:lnTo>
                  <a:pt x="7" y="379"/>
                </a:lnTo>
                <a:lnTo>
                  <a:pt x="13" y="362"/>
                </a:lnTo>
                <a:lnTo>
                  <a:pt x="20" y="346"/>
                </a:lnTo>
                <a:lnTo>
                  <a:pt x="28" y="330"/>
                </a:lnTo>
                <a:lnTo>
                  <a:pt x="37" y="315"/>
                </a:lnTo>
                <a:lnTo>
                  <a:pt x="48" y="300"/>
                </a:lnTo>
                <a:lnTo>
                  <a:pt x="60" y="286"/>
                </a:lnTo>
                <a:lnTo>
                  <a:pt x="73" y="273"/>
                </a:lnTo>
                <a:lnTo>
                  <a:pt x="87" y="261"/>
                </a:lnTo>
                <a:lnTo>
                  <a:pt x="153" y="207"/>
                </a:lnTo>
                <a:lnTo>
                  <a:pt x="186" y="182"/>
                </a:lnTo>
                <a:lnTo>
                  <a:pt x="221" y="158"/>
                </a:lnTo>
                <a:lnTo>
                  <a:pt x="259" y="136"/>
                </a:lnTo>
                <a:lnTo>
                  <a:pt x="299" y="116"/>
                </a:lnTo>
                <a:lnTo>
                  <a:pt x="343" y="100"/>
                </a:lnTo>
                <a:lnTo>
                  <a:pt x="366" y="94"/>
                </a:lnTo>
                <a:lnTo>
                  <a:pt x="391" y="88"/>
                </a:lnTo>
                <a:lnTo>
                  <a:pt x="431" y="81"/>
                </a:lnTo>
                <a:lnTo>
                  <a:pt x="470" y="77"/>
                </a:lnTo>
                <a:lnTo>
                  <a:pt x="547" y="74"/>
                </a:lnTo>
                <a:lnTo>
                  <a:pt x="621" y="70"/>
                </a:lnTo>
                <a:lnTo>
                  <a:pt x="658" y="66"/>
                </a:lnTo>
                <a:lnTo>
                  <a:pt x="695" y="59"/>
                </a:lnTo>
                <a:lnTo>
                  <a:pt x="717" y="53"/>
                </a:lnTo>
                <a:lnTo>
                  <a:pt x="726" y="49"/>
                </a:lnTo>
                <a:lnTo>
                  <a:pt x="735" y="44"/>
                </a:lnTo>
                <a:lnTo>
                  <a:pt x="742" y="40"/>
                </a:lnTo>
                <a:lnTo>
                  <a:pt x="749" y="34"/>
                </a:lnTo>
                <a:lnTo>
                  <a:pt x="755" y="29"/>
                </a:lnTo>
                <a:lnTo>
                  <a:pt x="760" y="23"/>
                </a:lnTo>
                <a:lnTo>
                  <a:pt x="764" y="17"/>
                </a:lnTo>
                <a:lnTo>
                  <a:pt x="768" y="10"/>
                </a:lnTo>
                <a:lnTo>
                  <a:pt x="771" y="3"/>
                </a:lnTo>
                <a:lnTo>
                  <a:pt x="772" y="0"/>
                </a:lnTo>
                <a:lnTo>
                  <a:pt x="872" y="26"/>
                </a:lnTo>
              </a:path>
            </a:pathLst>
          </a:custGeom>
          <a:solidFill>
            <a:srgbClr val="B3B3B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Freeform 17"/>
          <p:cNvSpPr>
            <a:spLocks noChangeArrowheads="1"/>
          </p:cNvSpPr>
          <p:nvPr/>
        </p:nvSpPr>
        <p:spPr bwMode="auto">
          <a:xfrm>
            <a:off x="1522580" y="1853476"/>
            <a:ext cx="450720" cy="445006"/>
          </a:xfrm>
          <a:custGeom>
            <a:avLst/>
            <a:gdLst/>
            <a:ahLst/>
            <a:cxnLst>
              <a:cxn ang="0">
                <a:pos x="77" y="107"/>
              </a:cxn>
              <a:cxn ang="0">
                <a:pos x="236" y="40"/>
              </a:cxn>
              <a:cxn ang="0">
                <a:pos x="408" y="5"/>
              </a:cxn>
              <a:cxn ang="0">
                <a:pos x="588" y="5"/>
              </a:cxn>
              <a:cxn ang="0">
                <a:pos x="760" y="40"/>
              </a:cxn>
              <a:cxn ang="0">
                <a:pos x="919" y="107"/>
              </a:cxn>
              <a:cxn ang="0">
                <a:pos x="1059" y="202"/>
              </a:cxn>
              <a:cxn ang="0">
                <a:pos x="1179" y="322"/>
              </a:cxn>
              <a:cxn ang="0">
                <a:pos x="1274" y="462"/>
              </a:cxn>
              <a:cxn ang="0">
                <a:pos x="1341" y="621"/>
              </a:cxn>
              <a:cxn ang="0">
                <a:pos x="1376" y="793"/>
              </a:cxn>
              <a:cxn ang="0">
                <a:pos x="1376" y="973"/>
              </a:cxn>
              <a:cxn ang="0">
                <a:pos x="1341" y="1145"/>
              </a:cxn>
              <a:cxn ang="0">
                <a:pos x="1281" y="1290"/>
              </a:cxn>
              <a:cxn ang="0">
                <a:pos x="1243" y="1316"/>
              </a:cxn>
              <a:cxn ang="0">
                <a:pos x="1198" y="1338"/>
              </a:cxn>
              <a:cxn ang="0">
                <a:pos x="1154" y="1351"/>
              </a:cxn>
              <a:cxn ang="0">
                <a:pos x="1114" y="1358"/>
              </a:cxn>
              <a:cxn ang="0">
                <a:pos x="1073" y="1360"/>
              </a:cxn>
              <a:cxn ang="0">
                <a:pos x="1033" y="1356"/>
              </a:cxn>
              <a:cxn ang="0">
                <a:pos x="996" y="1347"/>
              </a:cxn>
              <a:cxn ang="0">
                <a:pos x="961" y="1333"/>
              </a:cxn>
              <a:cxn ang="0">
                <a:pos x="931" y="1313"/>
              </a:cxn>
              <a:cxn ang="0">
                <a:pos x="905" y="1289"/>
              </a:cxn>
              <a:cxn ang="0">
                <a:pos x="880" y="1254"/>
              </a:cxn>
              <a:cxn ang="0">
                <a:pos x="845" y="1224"/>
              </a:cxn>
              <a:cxn ang="0">
                <a:pos x="806" y="1208"/>
              </a:cxn>
              <a:cxn ang="0">
                <a:pos x="763" y="1202"/>
              </a:cxn>
              <a:cxn ang="0">
                <a:pos x="718" y="1205"/>
              </a:cxn>
              <a:cxn ang="0">
                <a:pos x="650" y="1219"/>
              </a:cxn>
              <a:cxn ang="0">
                <a:pos x="526" y="1257"/>
              </a:cxn>
              <a:cxn ang="0">
                <a:pos x="443" y="1273"/>
              </a:cxn>
              <a:cxn ang="0">
                <a:pos x="358" y="1280"/>
              </a:cxn>
              <a:cxn ang="0">
                <a:pos x="272" y="1278"/>
              </a:cxn>
              <a:cxn ang="0">
                <a:pos x="208" y="1271"/>
              </a:cxn>
              <a:cxn ang="0">
                <a:pos x="168" y="1258"/>
              </a:cxn>
              <a:cxn ang="0">
                <a:pos x="133" y="1238"/>
              </a:cxn>
              <a:cxn ang="0">
                <a:pos x="103" y="1212"/>
              </a:cxn>
              <a:cxn ang="0">
                <a:pos x="80" y="1182"/>
              </a:cxn>
              <a:cxn ang="0">
                <a:pos x="64" y="1148"/>
              </a:cxn>
              <a:cxn ang="0">
                <a:pos x="56" y="1113"/>
              </a:cxn>
              <a:cxn ang="0">
                <a:pos x="59" y="1076"/>
              </a:cxn>
              <a:cxn ang="0">
                <a:pos x="78" y="1017"/>
              </a:cxn>
              <a:cxn ang="0">
                <a:pos x="110" y="892"/>
              </a:cxn>
              <a:cxn ang="0">
                <a:pos x="142" y="767"/>
              </a:cxn>
              <a:cxn ang="0">
                <a:pos x="167" y="691"/>
              </a:cxn>
              <a:cxn ang="0">
                <a:pos x="184" y="620"/>
              </a:cxn>
              <a:cxn ang="0">
                <a:pos x="191" y="550"/>
              </a:cxn>
              <a:cxn ang="0">
                <a:pos x="187" y="480"/>
              </a:cxn>
              <a:cxn ang="0">
                <a:pos x="179" y="445"/>
              </a:cxn>
              <a:cxn ang="0">
                <a:pos x="167" y="410"/>
              </a:cxn>
              <a:cxn ang="0">
                <a:pos x="151" y="377"/>
              </a:cxn>
              <a:cxn ang="0">
                <a:pos x="109" y="313"/>
              </a:cxn>
              <a:cxn ang="0">
                <a:pos x="37" y="219"/>
              </a:cxn>
              <a:cxn ang="0">
                <a:pos x="7" y="172"/>
              </a:cxn>
              <a:cxn ang="0">
                <a:pos x="0" y="154"/>
              </a:cxn>
            </a:cxnLst>
            <a:rect l="0" t="0" r="r" b="b"/>
            <a:pathLst>
              <a:path w="1382" h="1361">
                <a:moveTo>
                  <a:pt x="5" y="151"/>
                </a:moveTo>
                <a:lnTo>
                  <a:pt x="77" y="107"/>
                </a:lnTo>
                <a:lnTo>
                  <a:pt x="155" y="69"/>
                </a:lnTo>
                <a:lnTo>
                  <a:pt x="236" y="40"/>
                </a:lnTo>
                <a:lnTo>
                  <a:pt x="320" y="18"/>
                </a:lnTo>
                <a:lnTo>
                  <a:pt x="408" y="5"/>
                </a:lnTo>
                <a:lnTo>
                  <a:pt x="498" y="0"/>
                </a:lnTo>
                <a:lnTo>
                  <a:pt x="588" y="5"/>
                </a:lnTo>
                <a:lnTo>
                  <a:pt x="676" y="18"/>
                </a:lnTo>
                <a:lnTo>
                  <a:pt x="760" y="40"/>
                </a:lnTo>
                <a:lnTo>
                  <a:pt x="841" y="69"/>
                </a:lnTo>
                <a:lnTo>
                  <a:pt x="919" y="107"/>
                </a:lnTo>
                <a:lnTo>
                  <a:pt x="991" y="151"/>
                </a:lnTo>
                <a:lnTo>
                  <a:pt x="1059" y="202"/>
                </a:lnTo>
                <a:lnTo>
                  <a:pt x="1122" y="259"/>
                </a:lnTo>
                <a:lnTo>
                  <a:pt x="1179" y="322"/>
                </a:lnTo>
                <a:lnTo>
                  <a:pt x="1230" y="390"/>
                </a:lnTo>
                <a:lnTo>
                  <a:pt x="1274" y="462"/>
                </a:lnTo>
                <a:lnTo>
                  <a:pt x="1312" y="540"/>
                </a:lnTo>
                <a:lnTo>
                  <a:pt x="1341" y="621"/>
                </a:lnTo>
                <a:lnTo>
                  <a:pt x="1363" y="705"/>
                </a:lnTo>
                <a:lnTo>
                  <a:pt x="1376" y="793"/>
                </a:lnTo>
                <a:lnTo>
                  <a:pt x="1381" y="883"/>
                </a:lnTo>
                <a:lnTo>
                  <a:pt x="1376" y="973"/>
                </a:lnTo>
                <a:lnTo>
                  <a:pt x="1363" y="1061"/>
                </a:lnTo>
                <a:lnTo>
                  <a:pt x="1341" y="1145"/>
                </a:lnTo>
                <a:lnTo>
                  <a:pt x="1312" y="1226"/>
                </a:lnTo>
                <a:lnTo>
                  <a:pt x="1281" y="1290"/>
                </a:lnTo>
                <a:lnTo>
                  <a:pt x="1264" y="1303"/>
                </a:lnTo>
                <a:lnTo>
                  <a:pt x="1243" y="1316"/>
                </a:lnTo>
                <a:lnTo>
                  <a:pt x="1222" y="1328"/>
                </a:lnTo>
                <a:lnTo>
                  <a:pt x="1198" y="1338"/>
                </a:lnTo>
                <a:lnTo>
                  <a:pt x="1174" y="1346"/>
                </a:lnTo>
                <a:lnTo>
                  <a:pt x="1154" y="1351"/>
                </a:lnTo>
                <a:lnTo>
                  <a:pt x="1134" y="1355"/>
                </a:lnTo>
                <a:lnTo>
                  <a:pt x="1114" y="1358"/>
                </a:lnTo>
                <a:lnTo>
                  <a:pt x="1093" y="1360"/>
                </a:lnTo>
                <a:lnTo>
                  <a:pt x="1073" y="1360"/>
                </a:lnTo>
                <a:lnTo>
                  <a:pt x="1053" y="1359"/>
                </a:lnTo>
                <a:lnTo>
                  <a:pt x="1033" y="1356"/>
                </a:lnTo>
                <a:lnTo>
                  <a:pt x="1014" y="1352"/>
                </a:lnTo>
                <a:lnTo>
                  <a:pt x="996" y="1347"/>
                </a:lnTo>
                <a:lnTo>
                  <a:pt x="978" y="1341"/>
                </a:lnTo>
                <a:lnTo>
                  <a:pt x="961" y="1333"/>
                </a:lnTo>
                <a:lnTo>
                  <a:pt x="945" y="1324"/>
                </a:lnTo>
                <a:lnTo>
                  <a:pt x="931" y="1313"/>
                </a:lnTo>
                <a:lnTo>
                  <a:pt x="917" y="1302"/>
                </a:lnTo>
                <a:lnTo>
                  <a:pt x="905" y="1289"/>
                </a:lnTo>
                <a:lnTo>
                  <a:pt x="895" y="1274"/>
                </a:lnTo>
                <a:lnTo>
                  <a:pt x="880" y="1254"/>
                </a:lnTo>
                <a:lnTo>
                  <a:pt x="863" y="1237"/>
                </a:lnTo>
                <a:lnTo>
                  <a:pt x="845" y="1224"/>
                </a:lnTo>
                <a:lnTo>
                  <a:pt x="826" y="1215"/>
                </a:lnTo>
                <a:lnTo>
                  <a:pt x="806" y="1208"/>
                </a:lnTo>
                <a:lnTo>
                  <a:pt x="784" y="1204"/>
                </a:lnTo>
                <a:lnTo>
                  <a:pt x="763" y="1202"/>
                </a:lnTo>
                <a:lnTo>
                  <a:pt x="740" y="1203"/>
                </a:lnTo>
                <a:lnTo>
                  <a:pt x="718" y="1205"/>
                </a:lnTo>
                <a:lnTo>
                  <a:pt x="695" y="1208"/>
                </a:lnTo>
                <a:lnTo>
                  <a:pt x="650" y="1219"/>
                </a:lnTo>
                <a:lnTo>
                  <a:pt x="566" y="1245"/>
                </a:lnTo>
                <a:lnTo>
                  <a:pt x="526" y="1257"/>
                </a:lnTo>
                <a:lnTo>
                  <a:pt x="485" y="1266"/>
                </a:lnTo>
                <a:lnTo>
                  <a:pt x="443" y="1273"/>
                </a:lnTo>
                <a:lnTo>
                  <a:pt x="401" y="1278"/>
                </a:lnTo>
                <a:lnTo>
                  <a:pt x="358" y="1280"/>
                </a:lnTo>
                <a:lnTo>
                  <a:pt x="315" y="1280"/>
                </a:lnTo>
                <a:lnTo>
                  <a:pt x="272" y="1278"/>
                </a:lnTo>
                <a:lnTo>
                  <a:pt x="229" y="1274"/>
                </a:lnTo>
                <a:lnTo>
                  <a:pt x="208" y="1271"/>
                </a:lnTo>
                <a:lnTo>
                  <a:pt x="188" y="1265"/>
                </a:lnTo>
                <a:lnTo>
                  <a:pt x="168" y="1258"/>
                </a:lnTo>
                <a:lnTo>
                  <a:pt x="150" y="1249"/>
                </a:lnTo>
                <a:lnTo>
                  <a:pt x="133" y="1238"/>
                </a:lnTo>
                <a:lnTo>
                  <a:pt x="117" y="1226"/>
                </a:lnTo>
                <a:lnTo>
                  <a:pt x="103" y="1212"/>
                </a:lnTo>
                <a:lnTo>
                  <a:pt x="91" y="1198"/>
                </a:lnTo>
                <a:lnTo>
                  <a:pt x="80" y="1182"/>
                </a:lnTo>
                <a:lnTo>
                  <a:pt x="71" y="1165"/>
                </a:lnTo>
                <a:lnTo>
                  <a:pt x="64" y="1148"/>
                </a:lnTo>
                <a:lnTo>
                  <a:pt x="59" y="1131"/>
                </a:lnTo>
                <a:lnTo>
                  <a:pt x="56" y="1113"/>
                </a:lnTo>
                <a:lnTo>
                  <a:pt x="56" y="1094"/>
                </a:lnTo>
                <a:lnTo>
                  <a:pt x="59" y="1076"/>
                </a:lnTo>
                <a:lnTo>
                  <a:pt x="64" y="1058"/>
                </a:lnTo>
                <a:lnTo>
                  <a:pt x="78" y="1017"/>
                </a:lnTo>
                <a:lnTo>
                  <a:pt x="90" y="976"/>
                </a:lnTo>
                <a:lnTo>
                  <a:pt x="110" y="892"/>
                </a:lnTo>
                <a:lnTo>
                  <a:pt x="130" y="808"/>
                </a:lnTo>
                <a:lnTo>
                  <a:pt x="142" y="767"/>
                </a:lnTo>
                <a:lnTo>
                  <a:pt x="155" y="726"/>
                </a:lnTo>
                <a:lnTo>
                  <a:pt x="167" y="691"/>
                </a:lnTo>
                <a:lnTo>
                  <a:pt x="177" y="655"/>
                </a:lnTo>
                <a:lnTo>
                  <a:pt x="184" y="620"/>
                </a:lnTo>
                <a:lnTo>
                  <a:pt x="189" y="585"/>
                </a:lnTo>
                <a:lnTo>
                  <a:pt x="191" y="550"/>
                </a:lnTo>
                <a:lnTo>
                  <a:pt x="191" y="515"/>
                </a:lnTo>
                <a:lnTo>
                  <a:pt x="187" y="480"/>
                </a:lnTo>
                <a:lnTo>
                  <a:pt x="183" y="462"/>
                </a:lnTo>
                <a:lnTo>
                  <a:pt x="179" y="445"/>
                </a:lnTo>
                <a:lnTo>
                  <a:pt x="174" y="427"/>
                </a:lnTo>
                <a:lnTo>
                  <a:pt x="167" y="410"/>
                </a:lnTo>
                <a:lnTo>
                  <a:pt x="159" y="393"/>
                </a:lnTo>
                <a:lnTo>
                  <a:pt x="151" y="377"/>
                </a:lnTo>
                <a:lnTo>
                  <a:pt x="131" y="344"/>
                </a:lnTo>
                <a:lnTo>
                  <a:pt x="109" y="313"/>
                </a:lnTo>
                <a:lnTo>
                  <a:pt x="61" y="251"/>
                </a:lnTo>
                <a:lnTo>
                  <a:pt x="37" y="219"/>
                </a:lnTo>
                <a:lnTo>
                  <a:pt x="15" y="186"/>
                </a:lnTo>
                <a:lnTo>
                  <a:pt x="7" y="172"/>
                </a:lnTo>
                <a:lnTo>
                  <a:pt x="1" y="156"/>
                </a:lnTo>
                <a:lnTo>
                  <a:pt x="0" y="154"/>
                </a:lnTo>
                <a:lnTo>
                  <a:pt x="5" y="151"/>
                </a:lnTo>
              </a:path>
            </a:pathLst>
          </a:custGeom>
          <a:solidFill>
            <a:srgbClr val="CCCC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Freeform 18"/>
          <p:cNvSpPr>
            <a:spLocks noChangeArrowheads="1"/>
          </p:cNvSpPr>
          <p:nvPr/>
        </p:nvSpPr>
        <p:spPr bwMode="auto">
          <a:xfrm>
            <a:off x="1541300" y="1970127"/>
            <a:ext cx="315360" cy="300992"/>
          </a:xfrm>
          <a:custGeom>
            <a:avLst/>
            <a:gdLst/>
            <a:ahLst/>
            <a:cxnLst>
              <a:cxn ang="0">
                <a:pos x="24" y="824"/>
              </a:cxn>
              <a:cxn ang="0">
                <a:pos x="8" y="790"/>
              </a:cxn>
              <a:cxn ang="0">
                <a:pos x="0" y="755"/>
              </a:cxn>
              <a:cxn ang="0">
                <a:pos x="3" y="718"/>
              </a:cxn>
              <a:cxn ang="0">
                <a:pos x="22" y="659"/>
              </a:cxn>
              <a:cxn ang="0">
                <a:pos x="54" y="534"/>
              </a:cxn>
              <a:cxn ang="0">
                <a:pos x="86" y="409"/>
              </a:cxn>
              <a:cxn ang="0">
                <a:pos x="111" y="333"/>
              </a:cxn>
              <a:cxn ang="0">
                <a:pos x="128" y="262"/>
              </a:cxn>
              <a:cxn ang="0">
                <a:pos x="135" y="192"/>
              </a:cxn>
              <a:cxn ang="0">
                <a:pos x="131" y="122"/>
              </a:cxn>
              <a:cxn ang="0">
                <a:pos x="154" y="89"/>
              </a:cxn>
              <a:cxn ang="0">
                <a:pos x="243" y="41"/>
              </a:cxn>
              <a:cxn ang="0">
                <a:pos x="340" y="11"/>
              </a:cxn>
              <a:cxn ang="0">
                <a:pos x="445" y="0"/>
              </a:cxn>
              <a:cxn ang="0">
                <a:pos x="550" y="11"/>
              </a:cxn>
              <a:cxn ang="0">
                <a:pos x="647" y="41"/>
              </a:cxn>
              <a:cxn ang="0">
                <a:pos x="736" y="89"/>
              </a:cxn>
              <a:cxn ang="0">
                <a:pos x="813" y="152"/>
              </a:cxn>
              <a:cxn ang="0">
                <a:pos x="876" y="229"/>
              </a:cxn>
              <a:cxn ang="0">
                <a:pos x="924" y="318"/>
              </a:cxn>
              <a:cxn ang="0">
                <a:pos x="954" y="415"/>
              </a:cxn>
              <a:cxn ang="0">
                <a:pos x="965" y="520"/>
              </a:cxn>
              <a:cxn ang="0">
                <a:pos x="954" y="625"/>
              </a:cxn>
              <a:cxn ang="0">
                <a:pos x="924" y="722"/>
              </a:cxn>
              <a:cxn ang="0">
                <a:pos x="876" y="811"/>
              </a:cxn>
              <a:cxn ang="0">
                <a:pos x="814" y="886"/>
              </a:cxn>
              <a:cxn ang="0">
                <a:pos x="789" y="866"/>
              </a:cxn>
              <a:cxn ang="0">
                <a:pos x="750" y="850"/>
              </a:cxn>
              <a:cxn ang="0">
                <a:pos x="707" y="844"/>
              </a:cxn>
              <a:cxn ang="0">
                <a:pos x="662" y="847"/>
              </a:cxn>
              <a:cxn ang="0">
                <a:pos x="594" y="861"/>
              </a:cxn>
              <a:cxn ang="0">
                <a:pos x="470" y="899"/>
              </a:cxn>
              <a:cxn ang="0">
                <a:pos x="387" y="915"/>
              </a:cxn>
              <a:cxn ang="0">
                <a:pos x="302" y="922"/>
              </a:cxn>
              <a:cxn ang="0">
                <a:pos x="216" y="920"/>
              </a:cxn>
              <a:cxn ang="0">
                <a:pos x="152" y="913"/>
              </a:cxn>
              <a:cxn ang="0">
                <a:pos x="112" y="900"/>
              </a:cxn>
              <a:cxn ang="0">
                <a:pos x="77" y="880"/>
              </a:cxn>
              <a:cxn ang="0">
                <a:pos x="47" y="854"/>
              </a:cxn>
              <a:cxn ang="0">
                <a:pos x="24" y="824"/>
              </a:cxn>
            </a:cxnLst>
            <a:rect l="0" t="0" r="r" b="b"/>
            <a:pathLst>
              <a:path w="966" h="923">
                <a:moveTo>
                  <a:pt x="24" y="824"/>
                </a:moveTo>
                <a:lnTo>
                  <a:pt x="24" y="824"/>
                </a:lnTo>
                <a:lnTo>
                  <a:pt x="15" y="807"/>
                </a:lnTo>
                <a:lnTo>
                  <a:pt x="8" y="790"/>
                </a:lnTo>
                <a:lnTo>
                  <a:pt x="3" y="773"/>
                </a:lnTo>
                <a:lnTo>
                  <a:pt x="0" y="755"/>
                </a:lnTo>
                <a:lnTo>
                  <a:pt x="0" y="736"/>
                </a:lnTo>
                <a:lnTo>
                  <a:pt x="3" y="718"/>
                </a:lnTo>
                <a:lnTo>
                  <a:pt x="8" y="700"/>
                </a:lnTo>
                <a:lnTo>
                  <a:pt x="22" y="659"/>
                </a:lnTo>
                <a:lnTo>
                  <a:pt x="34" y="618"/>
                </a:lnTo>
                <a:lnTo>
                  <a:pt x="54" y="534"/>
                </a:lnTo>
                <a:lnTo>
                  <a:pt x="74" y="450"/>
                </a:lnTo>
                <a:lnTo>
                  <a:pt x="86" y="409"/>
                </a:lnTo>
                <a:lnTo>
                  <a:pt x="99" y="368"/>
                </a:lnTo>
                <a:lnTo>
                  <a:pt x="111" y="333"/>
                </a:lnTo>
                <a:lnTo>
                  <a:pt x="121" y="297"/>
                </a:lnTo>
                <a:lnTo>
                  <a:pt x="128" y="262"/>
                </a:lnTo>
                <a:lnTo>
                  <a:pt x="133" y="227"/>
                </a:lnTo>
                <a:lnTo>
                  <a:pt x="135" y="192"/>
                </a:lnTo>
                <a:lnTo>
                  <a:pt x="135" y="157"/>
                </a:lnTo>
                <a:lnTo>
                  <a:pt x="131" y="122"/>
                </a:lnTo>
                <a:lnTo>
                  <a:pt x="128" y="109"/>
                </a:lnTo>
                <a:lnTo>
                  <a:pt x="154" y="89"/>
                </a:lnTo>
                <a:lnTo>
                  <a:pt x="197" y="63"/>
                </a:lnTo>
                <a:lnTo>
                  <a:pt x="243" y="41"/>
                </a:lnTo>
                <a:lnTo>
                  <a:pt x="290" y="23"/>
                </a:lnTo>
                <a:lnTo>
                  <a:pt x="340" y="11"/>
                </a:lnTo>
                <a:lnTo>
                  <a:pt x="392" y="3"/>
                </a:lnTo>
                <a:lnTo>
                  <a:pt x="445" y="0"/>
                </a:lnTo>
                <a:lnTo>
                  <a:pt x="498" y="3"/>
                </a:lnTo>
                <a:lnTo>
                  <a:pt x="550" y="11"/>
                </a:lnTo>
                <a:lnTo>
                  <a:pt x="600" y="23"/>
                </a:lnTo>
                <a:lnTo>
                  <a:pt x="647" y="41"/>
                </a:lnTo>
                <a:lnTo>
                  <a:pt x="693" y="63"/>
                </a:lnTo>
                <a:lnTo>
                  <a:pt x="736" y="89"/>
                </a:lnTo>
                <a:lnTo>
                  <a:pt x="776" y="119"/>
                </a:lnTo>
                <a:lnTo>
                  <a:pt x="813" y="152"/>
                </a:lnTo>
                <a:lnTo>
                  <a:pt x="846" y="189"/>
                </a:lnTo>
                <a:lnTo>
                  <a:pt x="876" y="229"/>
                </a:lnTo>
                <a:lnTo>
                  <a:pt x="902" y="272"/>
                </a:lnTo>
                <a:lnTo>
                  <a:pt x="924" y="318"/>
                </a:lnTo>
                <a:lnTo>
                  <a:pt x="942" y="365"/>
                </a:lnTo>
                <a:lnTo>
                  <a:pt x="954" y="415"/>
                </a:lnTo>
                <a:lnTo>
                  <a:pt x="962" y="467"/>
                </a:lnTo>
                <a:lnTo>
                  <a:pt x="965" y="520"/>
                </a:lnTo>
                <a:lnTo>
                  <a:pt x="962" y="573"/>
                </a:lnTo>
                <a:lnTo>
                  <a:pt x="954" y="625"/>
                </a:lnTo>
                <a:lnTo>
                  <a:pt x="942" y="675"/>
                </a:lnTo>
                <a:lnTo>
                  <a:pt x="924" y="722"/>
                </a:lnTo>
                <a:lnTo>
                  <a:pt x="902" y="768"/>
                </a:lnTo>
                <a:lnTo>
                  <a:pt x="876" y="811"/>
                </a:lnTo>
                <a:lnTo>
                  <a:pt x="846" y="851"/>
                </a:lnTo>
                <a:lnTo>
                  <a:pt x="814" y="886"/>
                </a:lnTo>
                <a:lnTo>
                  <a:pt x="807" y="879"/>
                </a:lnTo>
                <a:lnTo>
                  <a:pt x="789" y="866"/>
                </a:lnTo>
                <a:lnTo>
                  <a:pt x="770" y="857"/>
                </a:lnTo>
                <a:lnTo>
                  <a:pt x="750" y="850"/>
                </a:lnTo>
                <a:lnTo>
                  <a:pt x="728" y="846"/>
                </a:lnTo>
                <a:lnTo>
                  <a:pt x="707" y="844"/>
                </a:lnTo>
                <a:lnTo>
                  <a:pt x="684" y="845"/>
                </a:lnTo>
                <a:lnTo>
                  <a:pt x="662" y="847"/>
                </a:lnTo>
                <a:lnTo>
                  <a:pt x="639" y="850"/>
                </a:lnTo>
                <a:lnTo>
                  <a:pt x="594" y="861"/>
                </a:lnTo>
                <a:lnTo>
                  <a:pt x="510" y="887"/>
                </a:lnTo>
                <a:lnTo>
                  <a:pt x="470" y="899"/>
                </a:lnTo>
                <a:lnTo>
                  <a:pt x="429" y="908"/>
                </a:lnTo>
                <a:lnTo>
                  <a:pt x="387" y="915"/>
                </a:lnTo>
                <a:lnTo>
                  <a:pt x="345" y="920"/>
                </a:lnTo>
                <a:lnTo>
                  <a:pt x="302" y="922"/>
                </a:lnTo>
                <a:lnTo>
                  <a:pt x="259" y="922"/>
                </a:lnTo>
                <a:lnTo>
                  <a:pt x="216" y="920"/>
                </a:lnTo>
                <a:lnTo>
                  <a:pt x="173" y="916"/>
                </a:lnTo>
                <a:lnTo>
                  <a:pt x="152" y="913"/>
                </a:lnTo>
                <a:lnTo>
                  <a:pt x="132" y="907"/>
                </a:lnTo>
                <a:lnTo>
                  <a:pt x="112" y="900"/>
                </a:lnTo>
                <a:lnTo>
                  <a:pt x="94" y="891"/>
                </a:lnTo>
                <a:lnTo>
                  <a:pt x="77" y="880"/>
                </a:lnTo>
                <a:lnTo>
                  <a:pt x="61" y="868"/>
                </a:lnTo>
                <a:lnTo>
                  <a:pt x="47" y="854"/>
                </a:lnTo>
                <a:lnTo>
                  <a:pt x="41" y="847"/>
                </a:lnTo>
                <a:lnTo>
                  <a:pt x="24" y="824"/>
                </a:lnTo>
              </a:path>
            </a:pathLst>
          </a:custGeom>
          <a:solidFill>
            <a:srgbClr val="E6E6E6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1633460" y="2081019"/>
            <a:ext cx="102240" cy="10225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Freeform 20"/>
          <p:cNvSpPr>
            <a:spLocks noChangeArrowheads="1"/>
          </p:cNvSpPr>
          <p:nvPr/>
        </p:nvSpPr>
        <p:spPr bwMode="auto">
          <a:xfrm>
            <a:off x="2102901" y="2865901"/>
            <a:ext cx="659520" cy="694153"/>
          </a:xfrm>
          <a:custGeom>
            <a:avLst/>
            <a:gdLst/>
            <a:ahLst/>
            <a:cxnLst>
              <a:cxn ang="0">
                <a:pos x="1767" y="606"/>
              </a:cxn>
              <a:cxn ang="0">
                <a:pos x="1495" y="333"/>
              </a:cxn>
              <a:cxn ang="0">
                <a:pos x="1240" y="66"/>
              </a:cxn>
              <a:cxn ang="0">
                <a:pos x="920" y="23"/>
              </a:cxn>
              <a:cxn ang="0">
                <a:pos x="796" y="261"/>
              </a:cxn>
              <a:cxn ang="0">
                <a:pos x="722" y="484"/>
              </a:cxn>
              <a:cxn ang="0">
                <a:pos x="418" y="513"/>
              </a:cxn>
              <a:cxn ang="0">
                <a:pos x="114" y="686"/>
              </a:cxn>
              <a:cxn ang="0">
                <a:pos x="48" y="931"/>
              </a:cxn>
              <a:cxn ang="0">
                <a:pos x="212" y="1190"/>
              </a:cxn>
              <a:cxn ang="0">
                <a:pos x="188" y="1471"/>
              </a:cxn>
              <a:cxn ang="0">
                <a:pos x="97" y="1803"/>
              </a:cxn>
              <a:cxn ang="0">
                <a:pos x="262" y="2019"/>
              </a:cxn>
              <a:cxn ang="0">
                <a:pos x="599" y="1990"/>
              </a:cxn>
              <a:cxn ang="0">
                <a:pos x="928" y="2019"/>
              </a:cxn>
              <a:cxn ang="0">
                <a:pos x="1207" y="2091"/>
              </a:cxn>
              <a:cxn ang="0">
                <a:pos x="1438" y="1825"/>
              </a:cxn>
              <a:cxn ang="0">
                <a:pos x="1413" y="1536"/>
              </a:cxn>
              <a:cxn ang="0">
                <a:pos x="1586" y="1421"/>
              </a:cxn>
              <a:cxn ang="0">
                <a:pos x="1858" y="1370"/>
              </a:cxn>
              <a:cxn ang="0">
                <a:pos x="2013" y="1147"/>
              </a:cxn>
              <a:cxn ang="0">
                <a:pos x="1833" y="924"/>
              </a:cxn>
              <a:cxn ang="0">
                <a:pos x="1882" y="787"/>
              </a:cxn>
              <a:cxn ang="0">
                <a:pos x="1767" y="606"/>
              </a:cxn>
            </a:cxnLst>
            <a:rect l="0" t="0" r="r" b="b"/>
            <a:pathLst>
              <a:path w="2021" h="2124">
                <a:moveTo>
                  <a:pt x="1767" y="606"/>
                </a:moveTo>
                <a:cubicBezTo>
                  <a:pt x="1657" y="515"/>
                  <a:pt x="1589" y="424"/>
                  <a:pt x="1495" y="333"/>
                </a:cubicBezTo>
                <a:cubicBezTo>
                  <a:pt x="1407" y="246"/>
                  <a:pt x="1341" y="142"/>
                  <a:pt x="1240" y="66"/>
                </a:cubicBezTo>
                <a:cubicBezTo>
                  <a:pt x="1154" y="1"/>
                  <a:pt x="1026" y="0"/>
                  <a:pt x="920" y="23"/>
                </a:cubicBezTo>
                <a:cubicBezTo>
                  <a:pt x="803" y="48"/>
                  <a:pt x="800" y="172"/>
                  <a:pt x="796" y="261"/>
                </a:cubicBezTo>
                <a:cubicBezTo>
                  <a:pt x="794" y="339"/>
                  <a:pt x="849" y="455"/>
                  <a:pt x="722" y="484"/>
                </a:cubicBezTo>
                <a:cubicBezTo>
                  <a:pt x="624" y="507"/>
                  <a:pt x="526" y="491"/>
                  <a:pt x="418" y="513"/>
                </a:cubicBezTo>
                <a:cubicBezTo>
                  <a:pt x="283" y="540"/>
                  <a:pt x="202" y="614"/>
                  <a:pt x="114" y="686"/>
                </a:cubicBezTo>
                <a:cubicBezTo>
                  <a:pt x="37" y="748"/>
                  <a:pt x="0" y="856"/>
                  <a:pt x="48" y="931"/>
                </a:cubicBezTo>
                <a:cubicBezTo>
                  <a:pt x="105" y="1020"/>
                  <a:pt x="187" y="1094"/>
                  <a:pt x="212" y="1190"/>
                </a:cubicBezTo>
                <a:cubicBezTo>
                  <a:pt x="237" y="1286"/>
                  <a:pt x="222" y="1377"/>
                  <a:pt x="188" y="1471"/>
                </a:cubicBezTo>
                <a:cubicBezTo>
                  <a:pt x="149" y="1579"/>
                  <a:pt x="137" y="1695"/>
                  <a:pt x="97" y="1803"/>
                </a:cubicBezTo>
                <a:cubicBezTo>
                  <a:pt x="62" y="1899"/>
                  <a:pt x="148" y="2007"/>
                  <a:pt x="262" y="2019"/>
                </a:cubicBezTo>
                <a:cubicBezTo>
                  <a:pt x="376" y="2031"/>
                  <a:pt x="493" y="2025"/>
                  <a:pt x="599" y="1990"/>
                </a:cubicBezTo>
                <a:cubicBezTo>
                  <a:pt x="701" y="1957"/>
                  <a:pt x="852" y="1900"/>
                  <a:pt x="928" y="2019"/>
                </a:cubicBezTo>
                <a:cubicBezTo>
                  <a:pt x="979" y="2100"/>
                  <a:pt x="1102" y="2123"/>
                  <a:pt x="1207" y="2091"/>
                </a:cubicBezTo>
                <a:cubicBezTo>
                  <a:pt x="1341" y="2051"/>
                  <a:pt x="1419" y="1933"/>
                  <a:pt x="1438" y="1825"/>
                </a:cubicBezTo>
                <a:cubicBezTo>
                  <a:pt x="1455" y="1726"/>
                  <a:pt x="1447" y="1629"/>
                  <a:pt x="1413" y="1536"/>
                </a:cubicBezTo>
                <a:cubicBezTo>
                  <a:pt x="1366" y="1404"/>
                  <a:pt x="1523" y="1420"/>
                  <a:pt x="1586" y="1421"/>
                </a:cubicBezTo>
                <a:cubicBezTo>
                  <a:pt x="1683" y="1422"/>
                  <a:pt x="1762" y="1393"/>
                  <a:pt x="1858" y="1370"/>
                </a:cubicBezTo>
                <a:cubicBezTo>
                  <a:pt x="1960" y="1346"/>
                  <a:pt x="2007" y="1234"/>
                  <a:pt x="2013" y="1147"/>
                </a:cubicBezTo>
                <a:cubicBezTo>
                  <a:pt x="2020" y="1055"/>
                  <a:pt x="1774" y="999"/>
                  <a:pt x="1833" y="924"/>
                </a:cubicBezTo>
                <a:cubicBezTo>
                  <a:pt x="1874" y="871"/>
                  <a:pt x="1841" y="839"/>
                  <a:pt x="1882" y="787"/>
                </a:cubicBezTo>
                <a:cubicBezTo>
                  <a:pt x="1931" y="723"/>
                  <a:pt x="1830" y="659"/>
                  <a:pt x="1767" y="606"/>
                </a:cubicBezTo>
              </a:path>
            </a:pathLst>
          </a:custGeom>
          <a:solidFill>
            <a:srgbClr val="4C4C4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2220980" y="3355553"/>
            <a:ext cx="102240" cy="102251"/>
          </a:xfrm>
          <a:prstGeom prst="ellipse">
            <a:avLst/>
          </a:pr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2483060" y="3030079"/>
            <a:ext cx="102240" cy="102251"/>
          </a:xfrm>
          <a:prstGeom prst="ellipse">
            <a:avLst/>
          </a:pr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Freeform 23"/>
          <p:cNvSpPr>
            <a:spLocks noChangeArrowheads="1"/>
          </p:cNvSpPr>
          <p:nvPr/>
        </p:nvSpPr>
        <p:spPr bwMode="auto">
          <a:xfrm>
            <a:off x="2133141" y="2868781"/>
            <a:ext cx="603360" cy="685512"/>
          </a:xfrm>
          <a:custGeom>
            <a:avLst/>
            <a:gdLst/>
            <a:ahLst/>
            <a:cxnLst>
              <a:cxn ang="0">
                <a:pos x="485" y="490"/>
              </a:cxn>
              <a:cxn ang="0">
                <a:pos x="633" y="475"/>
              </a:cxn>
              <a:cxn ang="0">
                <a:pos x="673" y="460"/>
              </a:cxn>
              <a:cxn ang="0">
                <a:pos x="693" y="445"/>
              </a:cxn>
              <a:cxn ang="0">
                <a:pos x="706" y="426"/>
              </a:cxn>
              <a:cxn ang="0">
                <a:pos x="715" y="397"/>
              </a:cxn>
              <a:cxn ang="0">
                <a:pos x="709" y="217"/>
              </a:cxn>
              <a:cxn ang="0">
                <a:pos x="914" y="2"/>
              </a:cxn>
              <a:cxn ang="0">
                <a:pos x="1019" y="5"/>
              </a:cxn>
              <a:cxn ang="0">
                <a:pos x="1080" y="20"/>
              </a:cxn>
              <a:cxn ang="0">
                <a:pos x="1134" y="46"/>
              </a:cxn>
              <a:cxn ang="0">
                <a:pos x="1221" y="119"/>
              </a:cxn>
              <a:cxn ang="0">
                <a:pos x="1343" y="256"/>
              </a:cxn>
              <a:cxn ang="0">
                <a:pos x="1473" y="392"/>
              </a:cxn>
              <a:cxn ang="0">
                <a:pos x="1639" y="563"/>
              </a:cxn>
              <a:cxn ang="0">
                <a:pos x="1755" y="661"/>
              </a:cxn>
              <a:cxn ang="0">
                <a:pos x="1787" y="695"/>
              </a:cxn>
              <a:cxn ang="0">
                <a:pos x="1803" y="724"/>
              </a:cxn>
              <a:cxn ang="0">
                <a:pos x="1806" y="742"/>
              </a:cxn>
              <a:cxn ang="0">
                <a:pos x="1803" y="760"/>
              </a:cxn>
              <a:cxn ang="0">
                <a:pos x="1793" y="778"/>
              </a:cxn>
              <a:cxn ang="0">
                <a:pos x="1777" y="805"/>
              </a:cxn>
              <a:cxn ang="0">
                <a:pos x="1770" y="830"/>
              </a:cxn>
              <a:cxn ang="0">
                <a:pos x="1765" y="870"/>
              </a:cxn>
              <a:cxn ang="0">
                <a:pos x="1756" y="896"/>
              </a:cxn>
              <a:cxn ang="0">
                <a:pos x="1739" y="922"/>
              </a:cxn>
              <a:cxn ang="0">
                <a:pos x="1735" y="942"/>
              </a:cxn>
              <a:cxn ang="0">
                <a:pos x="1743" y="962"/>
              </a:cxn>
              <a:cxn ang="0">
                <a:pos x="1777" y="994"/>
              </a:cxn>
              <a:cxn ang="0">
                <a:pos x="1749" y="1188"/>
              </a:cxn>
              <a:cxn ang="0">
                <a:pos x="1533" y="1411"/>
              </a:cxn>
              <a:cxn ang="0">
                <a:pos x="1402" y="1413"/>
              </a:cxn>
              <a:cxn ang="0">
                <a:pos x="1354" y="1425"/>
              </a:cxn>
              <a:cxn ang="0">
                <a:pos x="1336" y="1437"/>
              </a:cxn>
              <a:cxn ang="0">
                <a:pos x="1322" y="1453"/>
              </a:cxn>
              <a:cxn ang="0">
                <a:pos x="1316" y="1475"/>
              </a:cxn>
              <a:cxn ang="0">
                <a:pos x="1318" y="1504"/>
              </a:cxn>
              <a:cxn ang="0">
                <a:pos x="1345" y="1597"/>
              </a:cxn>
              <a:cxn ang="0">
                <a:pos x="1357" y="1705"/>
              </a:cxn>
              <a:cxn ang="0">
                <a:pos x="1017" y="2096"/>
              </a:cxn>
              <a:cxn ang="0">
                <a:pos x="958" y="2088"/>
              </a:cxn>
              <a:cxn ang="0">
                <a:pos x="905" y="2069"/>
              </a:cxn>
              <a:cxn ang="0">
                <a:pos x="861" y="2038"/>
              </a:cxn>
              <a:cxn ang="0">
                <a:pos x="824" y="1990"/>
              </a:cxn>
              <a:cxn ang="0">
                <a:pos x="770" y="1951"/>
              </a:cxn>
              <a:cxn ang="0">
                <a:pos x="707" y="1938"/>
              </a:cxn>
              <a:cxn ang="0">
                <a:pos x="639" y="1944"/>
              </a:cxn>
              <a:cxn ang="0">
                <a:pos x="470" y="1993"/>
              </a:cxn>
              <a:cxn ang="0">
                <a:pos x="345" y="2014"/>
              </a:cxn>
              <a:cxn ang="0">
                <a:pos x="216" y="2014"/>
              </a:cxn>
              <a:cxn ang="0">
                <a:pos x="132" y="2001"/>
              </a:cxn>
              <a:cxn ang="0">
                <a:pos x="77" y="1974"/>
              </a:cxn>
              <a:cxn ang="0">
                <a:pos x="35" y="1934"/>
              </a:cxn>
              <a:cxn ang="0">
                <a:pos x="8" y="1884"/>
              </a:cxn>
              <a:cxn ang="0">
                <a:pos x="0" y="1830"/>
              </a:cxn>
              <a:cxn ang="0">
                <a:pos x="22" y="1753"/>
              </a:cxn>
              <a:cxn ang="0">
                <a:pos x="74" y="1544"/>
              </a:cxn>
              <a:cxn ang="0">
                <a:pos x="111" y="1427"/>
              </a:cxn>
              <a:cxn ang="0">
                <a:pos x="133" y="1321"/>
              </a:cxn>
              <a:cxn ang="0">
                <a:pos x="131" y="1216"/>
              </a:cxn>
              <a:cxn ang="0">
                <a:pos x="118" y="1163"/>
              </a:cxn>
              <a:cxn ang="0">
                <a:pos x="95" y="1113"/>
              </a:cxn>
              <a:cxn ang="0">
                <a:pos x="32" y="1021"/>
              </a:cxn>
            </a:cxnLst>
            <a:rect l="0" t="0" r="r" b="b"/>
            <a:pathLst>
              <a:path w="1847" h="2097">
                <a:moveTo>
                  <a:pt x="273" y="696"/>
                </a:moveTo>
                <a:lnTo>
                  <a:pt x="444" y="492"/>
                </a:lnTo>
                <a:lnTo>
                  <a:pt x="485" y="490"/>
                </a:lnTo>
                <a:lnTo>
                  <a:pt x="559" y="486"/>
                </a:lnTo>
                <a:lnTo>
                  <a:pt x="596" y="482"/>
                </a:lnTo>
                <a:lnTo>
                  <a:pt x="633" y="475"/>
                </a:lnTo>
                <a:lnTo>
                  <a:pt x="655" y="469"/>
                </a:lnTo>
                <a:lnTo>
                  <a:pt x="664" y="465"/>
                </a:lnTo>
                <a:lnTo>
                  <a:pt x="673" y="460"/>
                </a:lnTo>
                <a:lnTo>
                  <a:pt x="680" y="456"/>
                </a:lnTo>
                <a:lnTo>
                  <a:pt x="687" y="450"/>
                </a:lnTo>
                <a:lnTo>
                  <a:pt x="693" y="445"/>
                </a:lnTo>
                <a:lnTo>
                  <a:pt x="698" y="439"/>
                </a:lnTo>
                <a:lnTo>
                  <a:pt x="702" y="433"/>
                </a:lnTo>
                <a:lnTo>
                  <a:pt x="706" y="426"/>
                </a:lnTo>
                <a:lnTo>
                  <a:pt x="709" y="419"/>
                </a:lnTo>
                <a:lnTo>
                  <a:pt x="712" y="412"/>
                </a:lnTo>
                <a:lnTo>
                  <a:pt x="715" y="397"/>
                </a:lnTo>
                <a:lnTo>
                  <a:pt x="717" y="382"/>
                </a:lnTo>
                <a:lnTo>
                  <a:pt x="707" y="252"/>
                </a:lnTo>
                <a:lnTo>
                  <a:pt x="709" y="217"/>
                </a:lnTo>
                <a:lnTo>
                  <a:pt x="711" y="185"/>
                </a:lnTo>
                <a:lnTo>
                  <a:pt x="880" y="6"/>
                </a:lnTo>
                <a:lnTo>
                  <a:pt x="914" y="2"/>
                </a:lnTo>
                <a:lnTo>
                  <a:pt x="956" y="0"/>
                </a:lnTo>
                <a:lnTo>
                  <a:pt x="999" y="3"/>
                </a:lnTo>
                <a:lnTo>
                  <a:pt x="1019" y="5"/>
                </a:lnTo>
                <a:lnTo>
                  <a:pt x="1040" y="9"/>
                </a:lnTo>
                <a:lnTo>
                  <a:pt x="1060" y="14"/>
                </a:lnTo>
                <a:lnTo>
                  <a:pt x="1080" y="20"/>
                </a:lnTo>
                <a:lnTo>
                  <a:pt x="1099" y="27"/>
                </a:lnTo>
                <a:lnTo>
                  <a:pt x="1117" y="36"/>
                </a:lnTo>
                <a:lnTo>
                  <a:pt x="1134" y="46"/>
                </a:lnTo>
                <a:lnTo>
                  <a:pt x="1151" y="57"/>
                </a:lnTo>
                <a:lnTo>
                  <a:pt x="1187" y="87"/>
                </a:lnTo>
                <a:lnTo>
                  <a:pt x="1221" y="119"/>
                </a:lnTo>
                <a:lnTo>
                  <a:pt x="1253" y="152"/>
                </a:lnTo>
                <a:lnTo>
                  <a:pt x="1283" y="186"/>
                </a:lnTo>
                <a:lnTo>
                  <a:pt x="1343" y="256"/>
                </a:lnTo>
                <a:lnTo>
                  <a:pt x="1374" y="291"/>
                </a:lnTo>
                <a:lnTo>
                  <a:pt x="1406" y="324"/>
                </a:lnTo>
                <a:lnTo>
                  <a:pt x="1473" y="392"/>
                </a:lnTo>
                <a:lnTo>
                  <a:pt x="1536" y="461"/>
                </a:lnTo>
                <a:lnTo>
                  <a:pt x="1602" y="529"/>
                </a:lnTo>
                <a:lnTo>
                  <a:pt x="1639" y="563"/>
                </a:lnTo>
                <a:lnTo>
                  <a:pt x="1678" y="597"/>
                </a:lnTo>
                <a:lnTo>
                  <a:pt x="1729" y="639"/>
                </a:lnTo>
                <a:lnTo>
                  <a:pt x="1755" y="661"/>
                </a:lnTo>
                <a:lnTo>
                  <a:pt x="1767" y="672"/>
                </a:lnTo>
                <a:lnTo>
                  <a:pt x="1778" y="683"/>
                </a:lnTo>
                <a:lnTo>
                  <a:pt x="1787" y="695"/>
                </a:lnTo>
                <a:lnTo>
                  <a:pt x="1795" y="707"/>
                </a:lnTo>
                <a:lnTo>
                  <a:pt x="1801" y="718"/>
                </a:lnTo>
                <a:lnTo>
                  <a:pt x="1803" y="724"/>
                </a:lnTo>
                <a:lnTo>
                  <a:pt x="1805" y="730"/>
                </a:lnTo>
                <a:lnTo>
                  <a:pt x="1806" y="736"/>
                </a:lnTo>
                <a:lnTo>
                  <a:pt x="1806" y="742"/>
                </a:lnTo>
                <a:lnTo>
                  <a:pt x="1806" y="748"/>
                </a:lnTo>
                <a:lnTo>
                  <a:pt x="1805" y="754"/>
                </a:lnTo>
                <a:lnTo>
                  <a:pt x="1803" y="760"/>
                </a:lnTo>
                <a:lnTo>
                  <a:pt x="1800" y="766"/>
                </a:lnTo>
                <a:lnTo>
                  <a:pt x="1797" y="772"/>
                </a:lnTo>
                <a:lnTo>
                  <a:pt x="1793" y="778"/>
                </a:lnTo>
                <a:lnTo>
                  <a:pt x="1786" y="788"/>
                </a:lnTo>
                <a:lnTo>
                  <a:pt x="1781" y="797"/>
                </a:lnTo>
                <a:lnTo>
                  <a:pt x="1777" y="805"/>
                </a:lnTo>
                <a:lnTo>
                  <a:pt x="1774" y="814"/>
                </a:lnTo>
                <a:lnTo>
                  <a:pt x="1772" y="822"/>
                </a:lnTo>
                <a:lnTo>
                  <a:pt x="1770" y="830"/>
                </a:lnTo>
                <a:lnTo>
                  <a:pt x="1769" y="846"/>
                </a:lnTo>
                <a:lnTo>
                  <a:pt x="1767" y="862"/>
                </a:lnTo>
                <a:lnTo>
                  <a:pt x="1765" y="870"/>
                </a:lnTo>
                <a:lnTo>
                  <a:pt x="1763" y="879"/>
                </a:lnTo>
                <a:lnTo>
                  <a:pt x="1760" y="887"/>
                </a:lnTo>
                <a:lnTo>
                  <a:pt x="1756" y="896"/>
                </a:lnTo>
                <a:lnTo>
                  <a:pt x="1751" y="905"/>
                </a:lnTo>
                <a:lnTo>
                  <a:pt x="1744" y="915"/>
                </a:lnTo>
                <a:lnTo>
                  <a:pt x="1739" y="922"/>
                </a:lnTo>
                <a:lnTo>
                  <a:pt x="1736" y="929"/>
                </a:lnTo>
                <a:lnTo>
                  <a:pt x="1735" y="936"/>
                </a:lnTo>
                <a:lnTo>
                  <a:pt x="1735" y="942"/>
                </a:lnTo>
                <a:lnTo>
                  <a:pt x="1737" y="949"/>
                </a:lnTo>
                <a:lnTo>
                  <a:pt x="1739" y="956"/>
                </a:lnTo>
                <a:lnTo>
                  <a:pt x="1743" y="962"/>
                </a:lnTo>
                <a:lnTo>
                  <a:pt x="1748" y="969"/>
                </a:lnTo>
                <a:lnTo>
                  <a:pt x="1761" y="981"/>
                </a:lnTo>
                <a:lnTo>
                  <a:pt x="1777" y="994"/>
                </a:lnTo>
                <a:lnTo>
                  <a:pt x="1815" y="1020"/>
                </a:lnTo>
                <a:lnTo>
                  <a:pt x="1846" y="1041"/>
                </a:lnTo>
                <a:lnTo>
                  <a:pt x="1749" y="1188"/>
                </a:lnTo>
                <a:lnTo>
                  <a:pt x="1589" y="1404"/>
                </a:lnTo>
                <a:lnTo>
                  <a:pt x="1567" y="1408"/>
                </a:lnTo>
                <a:lnTo>
                  <a:pt x="1533" y="1411"/>
                </a:lnTo>
                <a:lnTo>
                  <a:pt x="1497" y="1412"/>
                </a:lnTo>
                <a:lnTo>
                  <a:pt x="1437" y="1411"/>
                </a:lnTo>
                <a:lnTo>
                  <a:pt x="1402" y="1413"/>
                </a:lnTo>
                <a:lnTo>
                  <a:pt x="1385" y="1416"/>
                </a:lnTo>
                <a:lnTo>
                  <a:pt x="1369" y="1420"/>
                </a:lnTo>
                <a:lnTo>
                  <a:pt x="1354" y="1425"/>
                </a:lnTo>
                <a:lnTo>
                  <a:pt x="1348" y="1428"/>
                </a:lnTo>
                <a:lnTo>
                  <a:pt x="1341" y="1432"/>
                </a:lnTo>
                <a:lnTo>
                  <a:pt x="1336" y="1437"/>
                </a:lnTo>
                <a:lnTo>
                  <a:pt x="1331" y="1442"/>
                </a:lnTo>
                <a:lnTo>
                  <a:pt x="1326" y="1447"/>
                </a:lnTo>
                <a:lnTo>
                  <a:pt x="1322" y="1453"/>
                </a:lnTo>
                <a:lnTo>
                  <a:pt x="1319" y="1460"/>
                </a:lnTo>
                <a:lnTo>
                  <a:pt x="1317" y="1467"/>
                </a:lnTo>
                <a:lnTo>
                  <a:pt x="1316" y="1475"/>
                </a:lnTo>
                <a:lnTo>
                  <a:pt x="1315" y="1484"/>
                </a:lnTo>
                <a:lnTo>
                  <a:pt x="1316" y="1494"/>
                </a:lnTo>
                <a:lnTo>
                  <a:pt x="1318" y="1504"/>
                </a:lnTo>
                <a:lnTo>
                  <a:pt x="1324" y="1527"/>
                </a:lnTo>
                <a:lnTo>
                  <a:pt x="1336" y="1562"/>
                </a:lnTo>
                <a:lnTo>
                  <a:pt x="1345" y="1597"/>
                </a:lnTo>
                <a:lnTo>
                  <a:pt x="1351" y="1633"/>
                </a:lnTo>
                <a:lnTo>
                  <a:pt x="1356" y="1669"/>
                </a:lnTo>
                <a:lnTo>
                  <a:pt x="1357" y="1705"/>
                </a:lnTo>
                <a:lnTo>
                  <a:pt x="1097" y="2017"/>
                </a:lnTo>
                <a:lnTo>
                  <a:pt x="1023" y="2096"/>
                </a:lnTo>
                <a:lnTo>
                  <a:pt x="1017" y="2096"/>
                </a:lnTo>
                <a:lnTo>
                  <a:pt x="997" y="2095"/>
                </a:lnTo>
                <a:lnTo>
                  <a:pt x="977" y="2092"/>
                </a:lnTo>
                <a:lnTo>
                  <a:pt x="958" y="2088"/>
                </a:lnTo>
                <a:lnTo>
                  <a:pt x="940" y="2083"/>
                </a:lnTo>
                <a:lnTo>
                  <a:pt x="922" y="2077"/>
                </a:lnTo>
                <a:lnTo>
                  <a:pt x="905" y="2069"/>
                </a:lnTo>
                <a:lnTo>
                  <a:pt x="889" y="2060"/>
                </a:lnTo>
                <a:lnTo>
                  <a:pt x="875" y="2049"/>
                </a:lnTo>
                <a:lnTo>
                  <a:pt x="861" y="2038"/>
                </a:lnTo>
                <a:lnTo>
                  <a:pt x="849" y="2025"/>
                </a:lnTo>
                <a:lnTo>
                  <a:pt x="839" y="2010"/>
                </a:lnTo>
                <a:lnTo>
                  <a:pt x="824" y="1990"/>
                </a:lnTo>
                <a:lnTo>
                  <a:pt x="807" y="1973"/>
                </a:lnTo>
                <a:lnTo>
                  <a:pt x="789" y="1960"/>
                </a:lnTo>
                <a:lnTo>
                  <a:pt x="770" y="1951"/>
                </a:lnTo>
                <a:lnTo>
                  <a:pt x="750" y="1944"/>
                </a:lnTo>
                <a:lnTo>
                  <a:pt x="728" y="1940"/>
                </a:lnTo>
                <a:lnTo>
                  <a:pt x="707" y="1938"/>
                </a:lnTo>
                <a:lnTo>
                  <a:pt x="684" y="1939"/>
                </a:lnTo>
                <a:lnTo>
                  <a:pt x="662" y="1941"/>
                </a:lnTo>
                <a:lnTo>
                  <a:pt x="639" y="1944"/>
                </a:lnTo>
                <a:lnTo>
                  <a:pt x="594" y="1955"/>
                </a:lnTo>
                <a:lnTo>
                  <a:pt x="510" y="1981"/>
                </a:lnTo>
                <a:lnTo>
                  <a:pt x="470" y="1993"/>
                </a:lnTo>
                <a:lnTo>
                  <a:pt x="429" y="2002"/>
                </a:lnTo>
                <a:lnTo>
                  <a:pt x="387" y="2009"/>
                </a:lnTo>
                <a:lnTo>
                  <a:pt x="345" y="2014"/>
                </a:lnTo>
                <a:lnTo>
                  <a:pt x="302" y="2016"/>
                </a:lnTo>
                <a:lnTo>
                  <a:pt x="259" y="2016"/>
                </a:lnTo>
                <a:lnTo>
                  <a:pt x="216" y="2014"/>
                </a:lnTo>
                <a:lnTo>
                  <a:pt x="173" y="2010"/>
                </a:lnTo>
                <a:lnTo>
                  <a:pt x="152" y="2007"/>
                </a:lnTo>
                <a:lnTo>
                  <a:pt x="132" y="2001"/>
                </a:lnTo>
                <a:lnTo>
                  <a:pt x="112" y="1994"/>
                </a:lnTo>
                <a:lnTo>
                  <a:pt x="94" y="1985"/>
                </a:lnTo>
                <a:lnTo>
                  <a:pt x="77" y="1974"/>
                </a:lnTo>
                <a:lnTo>
                  <a:pt x="61" y="1962"/>
                </a:lnTo>
                <a:lnTo>
                  <a:pt x="47" y="1948"/>
                </a:lnTo>
                <a:lnTo>
                  <a:pt x="35" y="1934"/>
                </a:lnTo>
                <a:lnTo>
                  <a:pt x="24" y="1918"/>
                </a:lnTo>
                <a:lnTo>
                  <a:pt x="15" y="1901"/>
                </a:lnTo>
                <a:lnTo>
                  <a:pt x="8" y="1884"/>
                </a:lnTo>
                <a:lnTo>
                  <a:pt x="3" y="1867"/>
                </a:lnTo>
                <a:lnTo>
                  <a:pt x="0" y="1849"/>
                </a:lnTo>
                <a:lnTo>
                  <a:pt x="0" y="1830"/>
                </a:lnTo>
                <a:lnTo>
                  <a:pt x="3" y="1812"/>
                </a:lnTo>
                <a:lnTo>
                  <a:pt x="8" y="1794"/>
                </a:lnTo>
                <a:lnTo>
                  <a:pt x="22" y="1753"/>
                </a:lnTo>
                <a:lnTo>
                  <a:pt x="34" y="1712"/>
                </a:lnTo>
                <a:lnTo>
                  <a:pt x="54" y="1628"/>
                </a:lnTo>
                <a:lnTo>
                  <a:pt x="74" y="1544"/>
                </a:lnTo>
                <a:lnTo>
                  <a:pt x="86" y="1503"/>
                </a:lnTo>
                <a:lnTo>
                  <a:pt x="99" y="1462"/>
                </a:lnTo>
                <a:lnTo>
                  <a:pt x="111" y="1427"/>
                </a:lnTo>
                <a:lnTo>
                  <a:pt x="121" y="1391"/>
                </a:lnTo>
                <a:lnTo>
                  <a:pt x="128" y="1356"/>
                </a:lnTo>
                <a:lnTo>
                  <a:pt x="133" y="1321"/>
                </a:lnTo>
                <a:lnTo>
                  <a:pt x="135" y="1286"/>
                </a:lnTo>
                <a:lnTo>
                  <a:pt x="135" y="1251"/>
                </a:lnTo>
                <a:lnTo>
                  <a:pt x="131" y="1216"/>
                </a:lnTo>
                <a:lnTo>
                  <a:pt x="127" y="1198"/>
                </a:lnTo>
                <a:lnTo>
                  <a:pt x="123" y="1181"/>
                </a:lnTo>
                <a:lnTo>
                  <a:pt x="118" y="1163"/>
                </a:lnTo>
                <a:lnTo>
                  <a:pt x="111" y="1146"/>
                </a:lnTo>
                <a:lnTo>
                  <a:pt x="103" y="1129"/>
                </a:lnTo>
                <a:lnTo>
                  <a:pt x="95" y="1113"/>
                </a:lnTo>
                <a:lnTo>
                  <a:pt x="75" y="1080"/>
                </a:lnTo>
                <a:lnTo>
                  <a:pt x="53" y="1049"/>
                </a:lnTo>
                <a:lnTo>
                  <a:pt x="32" y="1021"/>
                </a:lnTo>
                <a:lnTo>
                  <a:pt x="273" y="696"/>
                </a:lnTo>
              </a:path>
            </a:pathLst>
          </a:custGeom>
          <a:solidFill>
            <a:srgbClr val="666666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Freeform 24"/>
          <p:cNvSpPr>
            <a:spLocks noChangeArrowheads="1"/>
          </p:cNvSpPr>
          <p:nvPr/>
        </p:nvSpPr>
        <p:spPr bwMode="auto">
          <a:xfrm>
            <a:off x="2133140" y="2897584"/>
            <a:ext cx="564480" cy="629347"/>
          </a:xfrm>
          <a:custGeom>
            <a:avLst/>
            <a:gdLst/>
            <a:ahLst/>
            <a:cxnLst>
              <a:cxn ang="0">
                <a:pos x="460" y="756"/>
              </a:cxn>
              <a:cxn ang="0">
                <a:pos x="895" y="264"/>
              </a:cxn>
              <a:cxn ang="0">
                <a:pos x="1189" y="0"/>
              </a:cxn>
              <a:cxn ang="0">
                <a:pos x="1253" y="64"/>
              </a:cxn>
              <a:cxn ang="0">
                <a:pos x="1343" y="168"/>
              </a:cxn>
              <a:cxn ang="0">
                <a:pos x="1406" y="236"/>
              </a:cxn>
              <a:cxn ang="0">
                <a:pos x="1536" y="373"/>
              </a:cxn>
              <a:cxn ang="0">
                <a:pos x="1639" y="475"/>
              </a:cxn>
              <a:cxn ang="0">
                <a:pos x="1728" y="550"/>
              </a:cxn>
              <a:cxn ang="0">
                <a:pos x="1584" y="807"/>
              </a:cxn>
              <a:cxn ang="0">
                <a:pos x="1207" y="1345"/>
              </a:cxn>
              <a:cxn ang="0">
                <a:pos x="772" y="1836"/>
              </a:cxn>
              <a:cxn ang="0">
                <a:pos x="750" y="1856"/>
              </a:cxn>
              <a:cxn ang="0">
                <a:pos x="707" y="1850"/>
              </a:cxn>
              <a:cxn ang="0">
                <a:pos x="662" y="1853"/>
              </a:cxn>
              <a:cxn ang="0">
                <a:pos x="594" y="1867"/>
              </a:cxn>
              <a:cxn ang="0">
                <a:pos x="470" y="1905"/>
              </a:cxn>
              <a:cxn ang="0">
                <a:pos x="387" y="1921"/>
              </a:cxn>
              <a:cxn ang="0">
                <a:pos x="302" y="1928"/>
              </a:cxn>
              <a:cxn ang="0">
                <a:pos x="216" y="1926"/>
              </a:cxn>
              <a:cxn ang="0">
                <a:pos x="152" y="1919"/>
              </a:cxn>
              <a:cxn ang="0">
                <a:pos x="112" y="1906"/>
              </a:cxn>
              <a:cxn ang="0">
                <a:pos x="77" y="1886"/>
              </a:cxn>
              <a:cxn ang="0">
                <a:pos x="47" y="1860"/>
              </a:cxn>
              <a:cxn ang="0">
                <a:pos x="24" y="1830"/>
              </a:cxn>
              <a:cxn ang="0">
                <a:pos x="8" y="1796"/>
              </a:cxn>
              <a:cxn ang="0">
                <a:pos x="0" y="1761"/>
              </a:cxn>
              <a:cxn ang="0">
                <a:pos x="3" y="1724"/>
              </a:cxn>
              <a:cxn ang="0">
                <a:pos x="22" y="1665"/>
              </a:cxn>
              <a:cxn ang="0">
                <a:pos x="54" y="1540"/>
              </a:cxn>
              <a:cxn ang="0">
                <a:pos x="86" y="1415"/>
              </a:cxn>
              <a:cxn ang="0">
                <a:pos x="111" y="1339"/>
              </a:cxn>
              <a:cxn ang="0">
                <a:pos x="128" y="1268"/>
              </a:cxn>
              <a:cxn ang="0">
                <a:pos x="134" y="1217"/>
              </a:cxn>
            </a:cxnLst>
            <a:rect l="0" t="0" r="r" b="b"/>
            <a:pathLst>
              <a:path w="1729" h="1929">
                <a:moveTo>
                  <a:pt x="257" y="1028"/>
                </a:moveTo>
                <a:lnTo>
                  <a:pt x="460" y="756"/>
                </a:lnTo>
                <a:lnTo>
                  <a:pt x="677" y="495"/>
                </a:lnTo>
                <a:lnTo>
                  <a:pt x="895" y="264"/>
                </a:lnTo>
                <a:lnTo>
                  <a:pt x="1106" y="67"/>
                </a:lnTo>
                <a:lnTo>
                  <a:pt x="1189" y="0"/>
                </a:lnTo>
                <a:lnTo>
                  <a:pt x="1221" y="31"/>
                </a:lnTo>
                <a:lnTo>
                  <a:pt x="1253" y="64"/>
                </a:lnTo>
                <a:lnTo>
                  <a:pt x="1283" y="98"/>
                </a:lnTo>
                <a:lnTo>
                  <a:pt x="1343" y="168"/>
                </a:lnTo>
                <a:lnTo>
                  <a:pt x="1374" y="203"/>
                </a:lnTo>
                <a:lnTo>
                  <a:pt x="1406" y="236"/>
                </a:lnTo>
                <a:lnTo>
                  <a:pt x="1473" y="304"/>
                </a:lnTo>
                <a:lnTo>
                  <a:pt x="1536" y="373"/>
                </a:lnTo>
                <a:lnTo>
                  <a:pt x="1602" y="441"/>
                </a:lnTo>
                <a:lnTo>
                  <a:pt x="1639" y="475"/>
                </a:lnTo>
                <a:lnTo>
                  <a:pt x="1678" y="509"/>
                </a:lnTo>
                <a:lnTo>
                  <a:pt x="1728" y="550"/>
                </a:lnTo>
                <a:lnTo>
                  <a:pt x="1726" y="555"/>
                </a:lnTo>
                <a:lnTo>
                  <a:pt x="1584" y="807"/>
                </a:lnTo>
                <a:lnTo>
                  <a:pt x="1410" y="1072"/>
                </a:lnTo>
                <a:lnTo>
                  <a:pt x="1207" y="1345"/>
                </a:lnTo>
                <a:lnTo>
                  <a:pt x="990" y="1605"/>
                </a:lnTo>
                <a:lnTo>
                  <a:pt x="772" y="1836"/>
                </a:lnTo>
                <a:lnTo>
                  <a:pt x="751" y="1856"/>
                </a:lnTo>
                <a:lnTo>
                  <a:pt x="750" y="1856"/>
                </a:lnTo>
                <a:lnTo>
                  <a:pt x="728" y="1852"/>
                </a:lnTo>
                <a:lnTo>
                  <a:pt x="707" y="1850"/>
                </a:lnTo>
                <a:lnTo>
                  <a:pt x="684" y="1851"/>
                </a:lnTo>
                <a:lnTo>
                  <a:pt x="662" y="1853"/>
                </a:lnTo>
                <a:lnTo>
                  <a:pt x="639" y="1856"/>
                </a:lnTo>
                <a:lnTo>
                  <a:pt x="594" y="1867"/>
                </a:lnTo>
                <a:lnTo>
                  <a:pt x="510" y="1893"/>
                </a:lnTo>
                <a:lnTo>
                  <a:pt x="470" y="1905"/>
                </a:lnTo>
                <a:lnTo>
                  <a:pt x="429" y="1914"/>
                </a:lnTo>
                <a:lnTo>
                  <a:pt x="387" y="1921"/>
                </a:lnTo>
                <a:lnTo>
                  <a:pt x="345" y="1926"/>
                </a:lnTo>
                <a:lnTo>
                  <a:pt x="302" y="1928"/>
                </a:lnTo>
                <a:lnTo>
                  <a:pt x="259" y="1928"/>
                </a:lnTo>
                <a:lnTo>
                  <a:pt x="216" y="1926"/>
                </a:lnTo>
                <a:lnTo>
                  <a:pt x="173" y="1922"/>
                </a:lnTo>
                <a:lnTo>
                  <a:pt x="152" y="1919"/>
                </a:lnTo>
                <a:lnTo>
                  <a:pt x="132" y="1913"/>
                </a:lnTo>
                <a:lnTo>
                  <a:pt x="112" y="1906"/>
                </a:lnTo>
                <a:lnTo>
                  <a:pt x="94" y="1897"/>
                </a:lnTo>
                <a:lnTo>
                  <a:pt x="77" y="1886"/>
                </a:lnTo>
                <a:lnTo>
                  <a:pt x="61" y="1874"/>
                </a:lnTo>
                <a:lnTo>
                  <a:pt x="47" y="1860"/>
                </a:lnTo>
                <a:lnTo>
                  <a:pt x="35" y="1846"/>
                </a:lnTo>
                <a:lnTo>
                  <a:pt x="24" y="1830"/>
                </a:lnTo>
                <a:lnTo>
                  <a:pt x="15" y="1813"/>
                </a:lnTo>
                <a:lnTo>
                  <a:pt x="8" y="1796"/>
                </a:lnTo>
                <a:lnTo>
                  <a:pt x="3" y="1779"/>
                </a:lnTo>
                <a:lnTo>
                  <a:pt x="0" y="1761"/>
                </a:lnTo>
                <a:lnTo>
                  <a:pt x="0" y="1742"/>
                </a:lnTo>
                <a:lnTo>
                  <a:pt x="3" y="1724"/>
                </a:lnTo>
                <a:lnTo>
                  <a:pt x="8" y="1706"/>
                </a:lnTo>
                <a:lnTo>
                  <a:pt x="22" y="1665"/>
                </a:lnTo>
                <a:lnTo>
                  <a:pt x="34" y="1624"/>
                </a:lnTo>
                <a:lnTo>
                  <a:pt x="54" y="1540"/>
                </a:lnTo>
                <a:lnTo>
                  <a:pt x="74" y="1456"/>
                </a:lnTo>
                <a:lnTo>
                  <a:pt x="86" y="1415"/>
                </a:lnTo>
                <a:lnTo>
                  <a:pt x="99" y="1374"/>
                </a:lnTo>
                <a:lnTo>
                  <a:pt x="111" y="1339"/>
                </a:lnTo>
                <a:lnTo>
                  <a:pt x="121" y="1303"/>
                </a:lnTo>
                <a:lnTo>
                  <a:pt x="128" y="1268"/>
                </a:lnTo>
                <a:lnTo>
                  <a:pt x="133" y="1233"/>
                </a:lnTo>
                <a:lnTo>
                  <a:pt x="134" y="1217"/>
                </a:lnTo>
                <a:lnTo>
                  <a:pt x="257" y="1028"/>
                </a:lnTo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Freeform 25"/>
          <p:cNvSpPr>
            <a:spLocks noChangeArrowheads="1"/>
          </p:cNvSpPr>
          <p:nvPr/>
        </p:nvSpPr>
        <p:spPr bwMode="auto">
          <a:xfrm>
            <a:off x="2233940" y="3030078"/>
            <a:ext cx="348480" cy="426285"/>
          </a:xfrm>
          <a:custGeom>
            <a:avLst/>
            <a:gdLst/>
            <a:ahLst/>
            <a:cxnLst>
              <a:cxn ang="0">
                <a:pos x="31" y="1290"/>
              </a:cxn>
              <a:cxn ang="0">
                <a:pos x="22" y="1282"/>
              </a:cxn>
              <a:cxn ang="0">
                <a:pos x="15" y="1272"/>
              </a:cxn>
              <a:cxn ang="0">
                <a:pos x="9" y="1261"/>
              </a:cxn>
              <a:cxn ang="0">
                <a:pos x="5" y="1249"/>
              </a:cxn>
              <a:cxn ang="0">
                <a:pos x="2" y="1235"/>
              </a:cxn>
              <a:cxn ang="0">
                <a:pos x="0" y="1219"/>
              </a:cxn>
              <a:cxn ang="0">
                <a:pos x="1" y="1185"/>
              </a:cxn>
              <a:cxn ang="0">
                <a:pos x="6" y="1145"/>
              </a:cxn>
              <a:cxn ang="0">
                <a:pos x="16" y="1102"/>
              </a:cxn>
              <a:cxn ang="0">
                <a:pos x="31" y="1054"/>
              </a:cxn>
              <a:cxn ang="0">
                <a:pos x="51" y="1003"/>
              </a:cxn>
              <a:cxn ang="0">
                <a:pos x="103" y="891"/>
              </a:cxn>
              <a:cxn ang="0">
                <a:pos x="172" y="770"/>
              </a:cxn>
              <a:cxn ang="0">
                <a:pos x="256" y="642"/>
              </a:cxn>
              <a:cxn ang="0">
                <a:pos x="353" y="511"/>
              </a:cxn>
              <a:cxn ang="0">
                <a:pos x="457" y="386"/>
              </a:cxn>
              <a:cxn ang="0">
                <a:pos x="562" y="275"/>
              </a:cxn>
              <a:cxn ang="0">
                <a:pos x="664" y="180"/>
              </a:cxn>
              <a:cxn ang="0">
                <a:pos x="760" y="103"/>
              </a:cxn>
              <a:cxn ang="0">
                <a:pos x="805" y="72"/>
              </a:cxn>
              <a:cxn ang="0">
                <a:pos x="848" y="46"/>
              </a:cxn>
              <a:cxn ang="0">
                <a:pos x="888" y="26"/>
              </a:cxn>
              <a:cxn ang="0">
                <a:pos x="925" y="11"/>
              </a:cxn>
              <a:cxn ang="0">
                <a:pos x="958" y="3"/>
              </a:cxn>
              <a:cxn ang="0">
                <a:pos x="974" y="1"/>
              </a:cxn>
              <a:cxn ang="0">
                <a:pos x="988" y="0"/>
              </a:cxn>
              <a:cxn ang="0">
                <a:pos x="1001" y="2"/>
              </a:cxn>
              <a:cxn ang="0">
                <a:pos x="1013" y="5"/>
              </a:cxn>
              <a:cxn ang="0">
                <a:pos x="1024" y="10"/>
              </a:cxn>
              <a:cxn ang="0">
                <a:pos x="1034" y="16"/>
              </a:cxn>
              <a:cxn ang="0">
                <a:pos x="1043" y="24"/>
              </a:cxn>
              <a:cxn ang="0">
                <a:pos x="1050" y="34"/>
              </a:cxn>
              <a:cxn ang="0">
                <a:pos x="1056" y="45"/>
              </a:cxn>
              <a:cxn ang="0">
                <a:pos x="1060" y="57"/>
              </a:cxn>
              <a:cxn ang="0">
                <a:pos x="1063" y="71"/>
              </a:cxn>
              <a:cxn ang="0">
                <a:pos x="1065" y="87"/>
              </a:cxn>
              <a:cxn ang="0">
                <a:pos x="1064" y="121"/>
              </a:cxn>
              <a:cxn ang="0">
                <a:pos x="1059" y="161"/>
              </a:cxn>
              <a:cxn ang="0">
                <a:pos x="1049" y="204"/>
              </a:cxn>
              <a:cxn ang="0">
                <a:pos x="1034" y="252"/>
              </a:cxn>
              <a:cxn ang="0">
                <a:pos x="1014" y="303"/>
              </a:cxn>
              <a:cxn ang="0">
                <a:pos x="962" y="415"/>
              </a:cxn>
              <a:cxn ang="0">
                <a:pos x="893" y="536"/>
              </a:cxn>
              <a:cxn ang="0">
                <a:pos x="809" y="664"/>
              </a:cxn>
              <a:cxn ang="0">
                <a:pos x="712" y="795"/>
              </a:cxn>
              <a:cxn ang="0">
                <a:pos x="608" y="920"/>
              </a:cxn>
              <a:cxn ang="0">
                <a:pos x="503" y="1031"/>
              </a:cxn>
              <a:cxn ang="0">
                <a:pos x="401" y="1126"/>
              </a:cxn>
              <a:cxn ang="0">
                <a:pos x="305" y="1203"/>
              </a:cxn>
              <a:cxn ang="0">
                <a:pos x="260" y="1234"/>
              </a:cxn>
              <a:cxn ang="0">
                <a:pos x="217" y="1260"/>
              </a:cxn>
              <a:cxn ang="0">
                <a:pos x="177" y="1280"/>
              </a:cxn>
              <a:cxn ang="0">
                <a:pos x="140" y="1295"/>
              </a:cxn>
              <a:cxn ang="0">
                <a:pos x="107" y="1303"/>
              </a:cxn>
              <a:cxn ang="0">
                <a:pos x="91" y="1305"/>
              </a:cxn>
              <a:cxn ang="0">
                <a:pos x="77" y="1306"/>
              </a:cxn>
              <a:cxn ang="0">
                <a:pos x="64" y="1304"/>
              </a:cxn>
              <a:cxn ang="0">
                <a:pos x="52" y="1301"/>
              </a:cxn>
              <a:cxn ang="0">
                <a:pos x="41" y="1296"/>
              </a:cxn>
              <a:cxn ang="0">
                <a:pos x="31" y="1290"/>
              </a:cxn>
            </a:cxnLst>
            <a:rect l="0" t="0" r="r" b="b"/>
            <a:pathLst>
              <a:path w="1066" h="1307">
                <a:moveTo>
                  <a:pt x="31" y="1290"/>
                </a:moveTo>
                <a:lnTo>
                  <a:pt x="22" y="1282"/>
                </a:lnTo>
                <a:lnTo>
                  <a:pt x="15" y="1272"/>
                </a:lnTo>
                <a:lnTo>
                  <a:pt x="9" y="1261"/>
                </a:lnTo>
                <a:lnTo>
                  <a:pt x="5" y="1249"/>
                </a:lnTo>
                <a:lnTo>
                  <a:pt x="2" y="1235"/>
                </a:lnTo>
                <a:lnTo>
                  <a:pt x="0" y="1219"/>
                </a:lnTo>
                <a:lnTo>
                  <a:pt x="1" y="1185"/>
                </a:lnTo>
                <a:lnTo>
                  <a:pt x="6" y="1145"/>
                </a:lnTo>
                <a:lnTo>
                  <a:pt x="16" y="1102"/>
                </a:lnTo>
                <a:lnTo>
                  <a:pt x="31" y="1054"/>
                </a:lnTo>
                <a:lnTo>
                  <a:pt x="51" y="1003"/>
                </a:lnTo>
                <a:lnTo>
                  <a:pt x="103" y="891"/>
                </a:lnTo>
                <a:lnTo>
                  <a:pt x="172" y="770"/>
                </a:lnTo>
                <a:lnTo>
                  <a:pt x="256" y="642"/>
                </a:lnTo>
                <a:lnTo>
                  <a:pt x="353" y="511"/>
                </a:lnTo>
                <a:lnTo>
                  <a:pt x="457" y="386"/>
                </a:lnTo>
                <a:lnTo>
                  <a:pt x="562" y="275"/>
                </a:lnTo>
                <a:lnTo>
                  <a:pt x="664" y="180"/>
                </a:lnTo>
                <a:lnTo>
                  <a:pt x="760" y="103"/>
                </a:lnTo>
                <a:lnTo>
                  <a:pt x="805" y="72"/>
                </a:lnTo>
                <a:lnTo>
                  <a:pt x="848" y="46"/>
                </a:lnTo>
                <a:lnTo>
                  <a:pt x="888" y="26"/>
                </a:lnTo>
                <a:lnTo>
                  <a:pt x="925" y="11"/>
                </a:lnTo>
                <a:lnTo>
                  <a:pt x="958" y="3"/>
                </a:lnTo>
                <a:lnTo>
                  <a:pt x="974" y="1"/>
                </a:lnTo>
                <a:lnTo>
                  <a:pt x="988" y="0"/>
                </a:lnTo>
                <a:lnTo>
                  <a:pt x="1001" y="2"/>
                </a:lnTo>
                <a:lnTo>
                  <a:pt x="1013" y="5"/>
                </a:lnTo>
                <a:lnTo>
                  <a:pt x="1024" y="10"/>
                </a:lnTo>
                <a:lnTo>
                  <a:pt x="1034" y="16"/>
                </a:lnTo>
                <a:lnTo>
                  <a:pt x="1043" y="24"/>
                </a:lnTo>
                <a:lnTo>
                  <a:pt x="1050" y="34"/>
                </a:lnTo>
                <a:lnTo>
                  <a:pt x="1056" y="45"/>
                </a:lnTo>
                <a:lnTo>
                  <a:pt x="1060" y="57"/>
                </a:lnTo>
                <a:lnTo>
                  <a:pt x="1063" y="71"/>
                </a:lnTo>
                <a:lnTo>
                  <a:pt x="1065" y="87"/>
                </a:lnTo>
                <a:lnTo>
                  <a:pt x="1064" y="121"/>
                </a:lnTo>
                <a:lnTo>
                  <a:pt x="1059" y="161"/>
                </a:lnTo>
                <a:lnTo>
                  <a:pt x="1049" y="204"/>
                </a:lnTo>
                <a:lnTo>
                  <a:pt x="1034" y="252"/>
                </a:lnTo>
                <a:lnTo>
                  <a:pt x="1014" y="303"/>
                </a:lnTo>
                <a:lnTo>
                  <a:pt x="962" y="415"/>
                </a:lnTo>
                <a:lnTo>
                  <a:pt x="893" y="536"/>
                </a:lnTo>
                <a:lnTo>
                  <a:pt x="809" y="664"/>
                </a:lnTo>
                <a:lnTo>
                  <a:pt x="712" y="795"/>
                </a:lnTo>
                <a:lnTo>
                  <a:pt x="608" y="920"/>
                </a:lnTo>
                <a:lnTo>
                  <a:pt x="503" y="1031"/>
                </a:lnTo>
                <a:lnTo>
                  <a:pt x="401" y="1126"/>
                </a:lnTo>
                <a:lnTo>
                  <a:pt x="305" y="1203"/>
                </a:lnTo>
                <a:lnTo>
                  <a:pt x="260" y="1234"/>
                </a:lnTo>
                <a:lnTo>
                  <a:pt x="217" y="1260"/>
                </a:lnTo>
                <a:lnTo>
                  <a:pt x="177" y="1280"/>
                </a:lnTo>
                <a:lnTo>
                  <a:pt x="140" y="1295"/>
                </a:lnTo>
                <a:lnTo>
                  <a:pt x="107" y="1303"/>
                </a:lnTo>
                <a:lnTo>
                  <a:pt x="91" y="1305"/>
                </a:lnTo>
                <a:lnTo>
                  <a:pt x="77" y="1306"/>
                </a:lnTo>
                <a:lnTo>
                  <a:pt x="64" y="1304"/>
                </a:lnTo>
                <a:lnTo>
                  <a:pt x="52" y="1301"/>
                </a:lnTo>
                <a:lnTo>
                  <a:pt x="41" y="1296"/>
                </a:lnTo>
                <a:lnTo>
                  <a:pt x="31" y="1290"/>
                </a:lnTo>
              </a:path>
            </a:pathLst>
          </a:cu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 rot="2280000">
            <a:off x="2382261" y="3079044"/>
            <a:ext cx="47520" cy="321154"/>
          </a:xfrm>
          <a:prstGeom prst="ellipse">
            <a:avLst/>
          </a:prstGeom>
          <a:solidFill>
            <a:srgbClr val="B3B3B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6013440" y="2364728"/>
            <a:ext cx="12441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restrict</a:t>
            </a: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6635520" y="2799655"/>
            <a:ext cx="1440" cy="91881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5862240" y="1638892"/>
            <a:ext cx="708480" cy="73591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H="1">
            <a:off x="6697440" y="1666256"/>
            <a:ext cx="810720" cy="70855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5" name="Freeform 31"/>
          <p:cNvSpPr>
            <a:spLocks noChangeArrowheads="1"/>
          </p:cNvSpPr>
          <p:nvPr/>
        </p:nvSpPr>
        <p:spPr bwMode="auto">
          <a:xfrm>
            <a:off x="6873121" y="1592808"/>
            <a:ext cx="659520" cy="694153"/>
          </a:xfrm>
          <a:custGeom>
            <a:avLst/>
            <a:gdLst/>
            <a:ahLst/>
            <a:cxnLst>
              <a:cxn ang="0">
                <a:pos x="1767" y="606"/>
              </a:cxn>
              <a:cxn ang="0">
                <a:pos x="1495" y="333"/>
              </a:cxn>
              <a:cxn ang="0">
                <a:pos x="1240" y="66"/>
              </a:cxn>
              <a:cxn ang="0">
                <a:pos x="920" y="23"/>
              </a:cxn>
              <a:cxn ang="0">
                <a:pos x="796" y="261"/>
              </a:cxn>
              <a:cxn ang="0">
                <a:pos x="722" y="484"/>
              </a:cxn>
              <a:cxn ang="0">
                <a:pos x="418" y="513"/>
              </a:cxn>
              <a:cxn ang="0">
                <a:pos x="114" y="686"/>
              </a:cxn>
              <a:cxn ang="0">
                <a:pos x="48" y="931"/>
              </a:cxn>
              <a:cxn ang="0">
                <a:pos x="212" y="1190"/>
              </a:cxn>
              <a:cxn ang="0">
                <a:pos x="188" y="1471"/>
              </a:cxn>
              <a:cxn ang="0">
                <a:pos x="97" y="1803"/>
              </a:cxn>
              <a:cxn ang="0">
                <a:pos x="262" y="2019"/>
              </a:cxn>
              <a:cxn ang="0">
                <a:pos x="599" y="1990"/>
              </a:cxn>
              <a:cxn ang="0">
                <a:pos x="928" y="2019"/>
              </a:cxn>
              <a:cxn ang="0">
                <a:pos x="1207" y="2091"/>
              </a:cxn>
              <a:cxn ang="0">
                <a:pos x="1438" y="1825"/>
              </a:cxn>
              <a:cxn ang="0">
                <a:pos x="1413" y="1536"/>
              </a:cxn>
              <a:cxn ang="0">
                <a:pos x="1586" y="1421"/>
              </a:cxn>
              <a:cxn ang="0">
                <a:pos x="1858" y="1370"/>
              </a:cxn>
              <a:cxn ang="0">
                <a:pos x="2013" y="1147"/>
              </a:cxn>
              <a:cxn ang="0">
                <a:pos x="1833" y="924"/>
              </a:cxn>
              <a:cxn ang="0">
                <a:pos x="1882" y="787"/>
              </a:cxn>
              <a:cxn ang="0">
                <a:pos x="1767" y="606"/>
              </a:cxn>
            </a:cxnLst>
            <a:rect l="0" t="0" r="r" b="b"/>
            <a:pathLst>
              <a:path w="2021" h="2124">
                <a:moveTo>
                  <a:pt x="1767" y="606"/>
                </a:moveTo>
                <a:cubicBezTo>
                  <a:pt x="1657" y="515"/>
                  <a:pt x="1589" y="424"/>
                  <a:pt x="1495" y="333"/>
                </a:cubicBezTo>
                <a:cubicBezTo>
                  <a:pt x="1407" y="246"/>
                  <a:pt x="1341" y="142"/>
                  <a:pt x="1240" y="66"/>
                </a:cubicBezTo>
                <a:cubicBezTo>
                  <a:pt x="1154" y="1"/>
                  <a:pt x="1026" y="0"/>
                  <a:pt x="920" y="23"/>
                </a:cubicBezTo>
                <a:cubicBezTo>
                  <a:pt x="803" y="48"/>
                  <a:pt x="800" y="172"/>
                  <a:pt x="796" y="261"/>
                </a:cubicBezTo>
                <a:cubicBezTo>
                  <a:pt x="794" y="339"/>
                  <a:pt x="849" y="455"/>
                  <a:pt x="722" y="484"/>
                </a:cubicBezTo>
                <a:cubicBezTo>
                  <a:pt x="624" y="507"/>
                  <a:pt x="526" y="491"/>
                  <a:pt x="418" y="513"/>
                </a:cubicBezTo>
                <a:cubicBezTo>
                  <a:pt x="283" y="540"/>
                  <a:pt x="202" y="614"/>
                  <a:pt x="114" y="686"/>
                </a:cubicBezTo>
                <a:cubicBezTo>
                  <a:pt x="37" y="748"/>
                  <a:pt x="0" y="856"/>
                  <a:pt x="48" y="931"/>
                </a:cubicBezTo>
                <a:cubicBezTo>
                  <a:pt x="105" y="1020"/>
                  <a:pt x="187" y="1094"/>
                  <a:pt x="212" y="1190"/>
                </a:cubicBezTo>
                <a:cubicBezTo>
                  <a:pt x="237" y="1286"/>
                  <a:pt x="222" y="1377"/>
                  <a:pt x="188" y="1471"/>
                </a:cubicBezTo>
                <a:cubicBezTo>
                  <a:pt x="149" y="1579"/>
                  <a:pt x="137" y="1695"/>
                  <a:pt x="97" y="1803"/>
                </a:cubicBezTo>
                <a:cubicBezTo>
                  <a:pt x="62" y="1899"/>
                  <a:pt x="148" y="2007"/>
                  <a:pt x="262" y="2019"/>
                </a:cubicBezTo>
                <a:cubicBezTo>
                  <a:pt x="376" y="2031"/>
                  <a:pt x="493" y="2025"/>
                  <a:pt x="599" y="1990"/>
                </a:cubicBezTo>
                <a:cubicBezTo>
                  <a:pt x="701" y="1957"/>
                  <a:pt x="852" y="1900"/>
                  <a:pt x="928" y="2019"/>
                </a:cubicBezTo>
                <a:cubicBezTo>
                  <a:pt x="979" y="2100"/>
                  <a:pt x="1102" y="2123"/>
                  <a:pt x="1207" y="2091"/>
                </a:cubicBezTo>
                <a:cubicBezTo>
                  <a:pt x="1341" y="2051"/>
                  <a:pt x="1419" y="1933"/>
                  <a:pt x="1438" y="1825"/>
                </a:cubicBezTo>
                <a:cubicBezTo>
                  <a:pt x="1455" y="1726"/>
                  <a:pt x="1447" y="1629"/>
                  <a:pt x="1413" y="1536"/>
                </a:cubicBezTo>
                <a:cubicBezTo>
                  <a:pt x="1366" y="1404"/>
                  <a:pt x="1523" y="1420"/>
                  <a:pt x="1586" y="1421"/>
                </a:cubicBezTo>
                <a:cubicBezTo>
                  <a:pt x="1683" y="1422"/>
                  <a:pt x="1762" y="1393"/>
                  <a:pt x="1858" y="1370"/>
                </a:cubicBezTo>
                <a:cubicBezTo>
                  <a:pt x="1960" y="1346"/>
                  <a:pt x="2007" y="1234"/>
                  <a:pt x="2013" y="1147"/>
                </a:cubicBezTo>
                <a:cubicBezTo>
                  <a:pt x="2020" y="1055"/>
                  <a:pt x="1774" y="999"/>
                  <a:pt x="1833" y="924"/>
                </a:cubicBezTo>
                <a:cubicBezTo>
                  <a:pt x="1874" y="871"/>
                  <a:pt x="1841" y="839"/>
                  <a:pt x="1882" y="787"/>
                </a:cubicBezTo>
                <a:cubicBezTo>
                  <a:pt x="1931" y="723"/>
                  <a:pt x="1830" y="659"/>
                  <a:pt x="1767" y="606"/>
                </a:cubicBezTo>
              </a:path>
            </a:pathLst>
          </a:custGeom>
          <a:solidFill>
            <a:srgbClr val="4C4C4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6991200" y="2082459"/>
            <a:ext cx="102240" cy="102251"/>
          </a:xfrm>
          <a:prstGeom prst="ellipse">
            <a:avLst/>
          </a:pr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7253280" y="1755545"/>
            <a:ext cx="102240" cy="102250"/>
          </a:xfrm>
          <a:prstGeom prst="ellipse">
            <a:avLst/>
          </a:pr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8" name="Freeform 34"/>
          <p:cNvSpPr>
            <a:spLocks noChangeArrowheads="1"/>
          </p:cNvSpPr>
          <p:nvPr/>
        </p:nvSpPr>
        <p:spPr bwMode="auto">
          <a:xfrm>
            <a:off x="6901920" y="1595688"/>
            <a:ext cx="603360" cy="685512"/>
          </a:xfrm>
          <a:custGeom>
            <a:avLst/>
            <a:gdLst/>
            <a:ahLst/>
            <a:cxnLst>
              <a:cxn ang="0">
                <a:pos x="485" y="490"/>
              </a:cxn>
              <a:cxn ang="0">
                <a:pos x="633" y="475"/>
              </a:cxn>
              <a:cxn ang="0">
                <a:pos x="673" y="460"/>
              </a:cxn>
              <a:cxn ang="0">
                <a:pos x="693" y="445"/>
              </a:cxn>
              <a:cxn ang="0">
                <a:pos x="706" y="426"/>
              </a:cxn>
              <a:cxn ang="0">
                <a:pos x="715" y="397"/>
              </a:cxn>
              <a:cxn ang="0">
                <a:pos x="709" y="217"/>
              </a:cxn>
              <a:cxn ang="0">
                <a:pos x="914" y="2"/>
              </a:cxn>
              <a:cxn ang="0">
                <a:pos x="1019" y="5"/>
              </a:cxn>
              <a:cxn ang="0">
                <a:pos x="1080" y="20"/>
              </a:cxn>
              <a:cxn ang="0">
                <a:pos x="1134" y="46"/>
              </a:cxn>
              <a:cxn ang="0">
                <a:pos x="1221" y="119"/>
              </a:cxn>
              <a:cxn ang="0">
                <a:pos x="1343" y="256"/>
              </a:cxn>
              <a:cxn ang="0">
                <a:pos x="1473" y="392"/>
              </a:cxn>
              <a:cxn ang="0">
                <a:pos x="1639" y="563"/>
              </a:cxn>
              <a:cxn ang="0">
                <a:pos x="1755" y="661"/>
              </a:cxn>
              <a:cxn ang="0">
                <a:pos x="1787" y="695"/>
              </a:cxn>
              <a:cxn ang="0">
                <a:pos x="1803" y="724"/>
              </a:cxn>
              <a:cxn ang="0">
                <a:pos x="1806" y="742"/>
              </a:cxn>
              <a:cxn ang="0">
                <a:pos x="1803" y="760"/>
              </a:cxn>
              <a:cxn ang="0">
                <a:pos x="1793" y="778"/>
              </a:cxn>
              <a:cxn ang="0">
                <a:pos x="1777" y="805"/>
              </a:cxn>
              <a:cxn ang="0">
                <a:pos x="1770" y="830"/>
              </a:cxn>
              <a:cxn ang="0">
                <a:pos x="1765" y="870"/>
              </a:cxn>
              <a:cxn ang="0">
                <a:pos x="1756" y="896"/>
              </a:cxn>
              <a:cxn ang="0">
                <a:pos x="1739" y="922"/>
              </a:cxn>
              <a:cxn ang="0">
                <a:pos x="1735" y="942"/>
              </a:cxn>
              <a:cxn ang="0">
                <a:pos x="1743" y="962"/>
              </a:cxn>
              <a:cxn ang="0">
                <a:pos x="1777" y="994"/>
              </a:cxn>
              <a:cxn ang="0">
                <a:pos x="1749" y="1188"/>
              </a:cxn>
              <a:cxn ang="0">
                <a:pos x="1533" y="1411"/>
              </a:cxn>
              <a:cxn ang="0">
                <a:pos x="1402" y="1413"/>
              </a:cxn>
              <a:cxn ang="0">
                <a:pos x="1354" y="1425"/>
              </a:cxn>
              <a:cxn ang="0">
                <a:pos x="1336" y="1437"/>
              </a:cxn>
              <a:cxn ang="0">
                <a:pos x="1322" y="1453"/>
              </a:cxn>
              <a:cxn ang="0">
                <a:pos x="1316" y="1475"/>
              </a:cxn>
              <a:cxn ang="0">
                <a:pos x="1318" y="1504"/>
              </a:cxn>
              <a:cxn ang="0">
                <a:pos x="1345" y="1597"/>
              </a:cxn>
              <a:cxn ang="0">
                <a:pos x="1357" y="1705"/>
              </a:cxn>
              <a:cxn ang="0">
                <a:pos x="1017" y="2096"/>
              </a:cxn>
              <a:cxn ang="0">
                <a:pos x="958" y="2088"/>
              </a:cxn>
              <a:cxn ang="0">
                <a:pos x="905" y="2069"/>
              </a:cxn>
              <a:cxn ang="0">
                <a:pos x="861" y="2038"/>
              </a:cxn>
              <a:cxn ang="0">
                <a:pos x="824" y="1990"/>
              </a:cxn>
              <a:cxn ang="0">
                <a:pos x="770" y="1951"/>
              </a:cxn>
              <a:cxn ang="0">
                <a:pos x="707" y="1938"/>
              </a:cxn>
              <a:cxn ang="0">
                <a:pos x="639" y="1944"/>
              </a:cxn>
              <a:cxn ang="0">
                <a:pos x="470" y="1993"/>
              </a:cxn>
              <a:cxn ang="0">
                <a:pos x="345" y="2014"/>
              </a:cxn>
              <a:cxn ang="0">
                <a:pos x="216" y="2014"/>
              </a:cxn>
              <a:cxn ang="0">
                <a:pos x="132" y="2001"/>
              </a:cxn>
              <a:cxn ang="0">
                <a:pos x="77" y="1974"/>
              </a:cxn>
              <a:cxn ang="0">
                <a:pos x="35" y="1934"/>
              </a:cxn>
              <a:cxn ang="0">
                <a:pos x="8" y="1884"/>
              </a:cxn>
              <a:cxn ang="0">
                <a:pos x="0" y="1830"/>
              </a:cxn>
              <a:cxn ang="0">
                <a:pos x="22" y="1753"/>
              </a:cxn>
              <a:cxn ang="0">
                <a:pos x="74" y="1544"/>
              </a:cxn>
              <a:cxn ang="0">
                <a:pos x="111" y="1427"/>
              </a:cxn>
              <a:cxn ang="0">
                <a:pos x="133" y="1321"/>
              </a:cxn>
              <a:cxn ang="0">
                <a:pos x="131" y="1216"/>
              </a:cxn>
              <a:cxn ang="0">
                <a:pos x="118" y="1163"/>
              </a:cxn>
              <a:cxn ang="0">
                <a:pos x="95" y="1113"/>
              </a:cxn>
              <a:cxn ang="0">
                <a:pos x="32" y="1021"/>
              </a:cxn>
            </a:cxnLst>
            <a:rect l="0" t="0" r="r" b="b"/>
            <a:pathLst>
              <a:path w="1847" h="2097">
                <a:moveTo>
                  <a:pt x="273" y="696"/>
                </a:moveTo>
                <a:lnTo>
                  <a:pt x="444" y="492"/>
                </a:lnTo>
                <a:lnTo>
                  <a:pt x="485" y="490"/>
                </a:lnTo>
                <a:lnTo>
                  <a:pt x="559" y="486"/>
                </a:lnTo>
                <a:lnTo>
                  <a:pt x="596" y="482"/>
                </a:lnTo>
                <a:lnTo>
                  <a:pt x="633" y="475"/>
                </a:lnTo>
                <a:lnTo>
                  <a:pt x="655" y="469"/>
                </a:lnTo>
                <a:lnTo>
                  <a:pt x="664" y="465"/>
                </a:lnTo>
                <a:lnTo>
                  <a:pt x="673" y="460"/>
                </a:lnTo>
                <a:lnTo>
                  <a:pt x="680" y="456"/>
                </a:lnTo>
                <a:lnTo>
                  <a:pt x="687" y="450"/>
                </a:lnTo>
                <a:lnTo>
                  <a:pt x="693" y="445"/>
                </a:lnTo>
                <a:lnTo>
                  <a:pt x="698" y="439"/>
                </a:lnTo>
                <a:lnTo>
                  <a:pt x="702" y="433"/>
                </a:lnTo>
                <a:lnTo>
                  <a:pt x="706" y="426"/>
                </a:lnTo>
                <a:lnTo>
                  <a:pt x="709" y="419"/>
                </a:lnTo>
                <a:lnTo>
                  <a:pt x="712" y="412"/>
                </a:lnTo>
                <a:lnTo>
                  <a:pt x="715" y="397"/>
                </a:lnTo>
                <a:lnTo>
                  <a:pt x="717" y="382"/>
                </a:lnTo>
                <a:lnTo>
                  <a:pt x="707" y="252"/>
                </a:lnTo>
                <a:lnTo>
                  <a:pt x="709" y="217"/>
                </a:lnTo>
                <a:lnTo>
                  <a:pt x="711" y="185"/>
                </a:lnTo>
                <a:lnTo>
                  <a:pt x="880" y="6"/>
                </a:lnTo>
                <a:lnTo>
                  <a:pt x="914" y="2"/>
                </a:lnTo>
                <a:lnTo>
                  <a:pt x="956" y="0"/>
                </a:lnTo>
                <a:lnTo>
                  <a:pt x="999" y="3"/>
                </a:lnTo>
                <a:lnTo>
                  <a:pt x="1019" y="5"/>
                </a:lnTo>
                <a:lnTo>
                  <a:pt x="1040" y="9"/>
                </a:lnTo>
                <a:lnTo>
                  <a:pt x="1060" y="14"/>
                </a:lnTo>
                <a:lnTo>
                  <a:pt x="1080" y="20"/>
                </a:lnTo>
                <a:lnTo>
                  <a:pt x="1099" y="27"/>
                </a:lnTo>
                <a:lnTo>
                  <a:pt x="1117" y="36"/>
                </a:lnTo>
                <a:lnTo>
                  <a:pt x="1134" y="46"/>
                </a:lnTo>
                <a:lnTo>
                  <a:pt x="1151" y="57"/>
                </a:lnTo>
                <a:lnTo>
                  <a:pt x="1187" y="87"/>
                </a:lnTo>
                <a:lnTo>
                  <a:pt x="1221" y="119"/>
                </a:lnTo>
                <a:lnTo>
                  <a:pt x="1253" y="152"/>
                </a:lnTo>
                <a:lnTo>
                  <a:pt x="1283" y="186"/>
                </a:lnTo>
                <a:lnTo>
                  <a:pt x="1343" y="256"/>
                </a:lnTo>
                <a:lnTo>
                  <a:pt x="1374" y="291"/>
                </a:lnTo>
                <a:lnTo>
                  <a:pt x="1406" y="324"/>
                </a:lnTo>
                <a:lnTo>
                  <a:pt x="1473" y="392"/>
                </a:lnTo>
                <a:lnTo>
                  <a:pt x="1536" y="461"/>
                </a:lnTo>
                <a:lnTo>
                  <a:pt x="1602" y="529"/>
                </a:lnTo>
                <a:lnTo>
                  <a:pt x="1639" y="563"/>
                </a:lnTo>
                <a:lnTo>
                  <a:pt x="1678" y="597"/>
                </a:lnTo>
                <a:lnTo>
                  <a:pt x="1729" y="639"/>
                </a:lnTo>
                <a:lnTo>
                  <a:pt x="1755" y="661"/>
                </a:lnTo>
                <a:lnTo>
                  <a:pt x="1767" y="672"/>
                </a:lnTo>
                <a:lnTo>
                  <a:pt x="1778" y="683"/>
                </a:lnTo>
                <a:lnTo>
                  <a:pt x="1787" y="695"/>
                </a:lnTo>
                <a:lnTo>
                  <a:pt x="1795" y="707"/>
                </a:lnTo>
                <a:lnTo>
                  <a:pt x="1801" y="718"/>
                </a:lnTo>
                <a:lnTo>
                  <a:pt x="1803" y="724"/>
                </a:lnTo>
                <a:lnTo>
                  <a:pt x="1805" y="730"/>
                </a:lnTo>
                <a:lnTo>
                  <a:pt x="1806" y="736"/>
                </a:lnTo>
                <a:lnTo>
                  <a:pt x="1806" y="742"/>
                </a:lnTo>
                <a:lnTo>
                  <a:pt x="1806" y="748"/>
                </a:lnTo>
                <a:lnTo>
                  <a:pt x="1805" y="754"/>
                </a:lnTo>
                <a:lnTo>
                  <a:pt x="1803" y="760"/>
                </a:lnTo>
                <a:lnTo>
                  <a:pt x="1800" y="766"/>
                </a:lnTo>
                <a:lnTo>
                  <a:pt x="1797" y="772"/>
                </a:lnTo>
                <a:lnTo>
                  <a:pt x="1793" y="778"/>
                </a:lnTo>
                <a:lnTo>
                  <a:pt x="1786" y="788"/>
                </a:lnTo>
                <a:lnTo>
                  <a:pt x="1781" y="797"/>
                </a:lnTo>
                <a:lnTo>
                  <a:pt x="1777" y="805"/>
                </a:lnTo>
                <a:lnTo>
                  <a:pt x="1774" y="814"/>
                </a:lnTo>
                <a:lnTo>
                  <a:pt x="1772" y="822"/>
                </a:lnTo>
                <a:lnTo>
                  <a:pt x="1770" y="830"/>
                </a:lnTo>
                <a:lnTo>
                  <a:pt x="1769" y="846"/>
                </a:lnTo>
                <a:lnTo>
                  <a:pt x="1767" y="862"/>
                </a:lnTo>
                <a:lnTo>
                  <a:pt x="1765" y="870"/>
                </a:lnTo>
                <a:lnTo>
                  <a:pt x="1763" y="879"/>
                </a:lnTo>
                <a:lnTo>
                  <a:pt x="1760" y="887"/>
                </a:lnTo>
                <a:lnTo>
                  <a:pt x="1756" y="896"/>
                </a:lnTo>
                <a:lnTo>
                  <a:pt x="1751" y="905"/>
                </a:lnTo>
                <a:lnTo>
                  <a:pt x="1744" y="915"/>
                </a:lnTo>
                <a:lnTo>
                  <a:pt x="1739" y="922"/>
                </a:lnTo>
                <a:lnTo>
                  <a:pt x="1736" y="929"/>
                </a:lnTo>
                <a:lnTo>
                  <a:pt x="1735" y="936"/>
                </a:lnTo>
                <a:lnTo>
                  <a:pt x="1735" y="942"/>
                </a:lnTo>
                <a:lnTo>
                  <a:pt x="1737" y="949"/>
                </a:lnTo>
                <a:lnTo>
                  <a:pt x="1739" y="956"/>
                </a:lnTo>
                <a:lnTo>
                  <a:pt x="1743" y="962"/>
                </a:lnTo>
                <a:lnTo>
                  <a:pt x="1748" y="969"/>
                </a:lnTo>
                <a:lnTo>
                  <a:pt x="1761" y="981"/>
                </a:lnTo>
                <a:lnTo>
                  <a:pt x="1777" y="994"/>
                </a:lnTo>
                <a:lnTo>
                  <a:pt x="1815" y="1020"/>
                </a:lnTo>
                <a:lnTo>
                  <a:pt x="1846" y="1041"/>
                </a:lnTo>
                <a:lnTo>
                  <a:pt x="1749" y="1188"/>
                </a:lnTo>
                <a:lnTo>
                  <a:pt x="1589" y="1404"/>
                </a:lnTo>
                <a:lnTo>
                  <a:pt x="1567" y="1408"/>
                </a:lnTo>
                <a:lnTo>
                  <a:pt x="1533" y="1411"/>
                </a:lnTo>
                <a:lnTo>
                  <a:pt x="1497" y="1412"/>
                </a:lnTo>
                <a:lnTo>
                  <a:pt x="1437" y="1411"/>
                </a:lnTo>
                <a:lnTo>
                  <a:pt x="1402" y="1413"/>
                </a:lnTo>
                <a:lnTo>
                  <a:pt x="1385" y="1416"/>
                </a:lnTo>
                <a:lnTo>
                  <a:pt x="1369" y="1420"/>
                </a:lnTo>
                <a:lnTo>
                  <a:pt x="1354" y="1425"/>
                </a:lnTo>
                <a:lnTo>
                  <a:pt x="1348" y="1428"/>
                </a:lnTo>
                <a:lnTo>
                  <a:pt x="1341" y="1432"/>
                </a:lnTo>
                <a:lnTo>
                  <a:pt x="1336" y="1437"/>
                </a:lnTo>
                <a:lnTo>
                  <a:pt x="1331" y="1442"/>
                </a:lnTo>
                <a:lnTo>
                  <a:pt x="1326" y="1447"/>
                </a:lnTo>
                <a:lnTo>
                  <a:pt x="1322" y="1453"/>
                </a:lnTo>
                <a:lnTo>
                  <a:pt x="1319" y="1460"/>
                </a:lnTo>
                <a:lnTo>
                  <a:pt x="1317" y="1467"/>
                </a:lnTo>
                <a:lnTo>
                  <a:pt x="1316" y="1475"/>
                </a:lnTo>
                <a:lnTo>
                  <a:pt x="1315" y="1484"/>
                </a:lnTo>
                <a:lnTo>
                  <a:pt x="1316" y="1494"/>
                </a:lnTo>
                <a:lnTo>
                  <a:pt x="1318" y="1504"/>
                </a:lnTo>
                <a:lnTo>
                  <a:pt x="1324" y="1527"/>
                </a:lnTo>
                <a:lnTo>
                  <a:pt x="1336" y="1562"/>
                </a:lnTo>
                <a:lnTo>
                  <a:pt x="1345" y="1597"/>
                </a:lnTo>
                <a:lnTo>
                  <a:pt x="1351" y="1633"/>
                </a:lnTo>
                <a:lnTo>
                  <a:pt x="1356" y="1669"/>
                </a:lnTo>
                <a:lnTo>
                  <a:pt x="1357" y="1705"/>
                </a:lnTo>
                <a:lnTo>
                  <a:pt x="1097" y="2017"/>
                </a:lnTo>
                <a:lnTo>
                  <a:pt x="1023" y="2096"/>
                </a:lnTo>
                <a:lnTo>
                  <a:pt x="1017" y="2096"/>
                </a:lnTo>
                <a:lnTo>
                  <a:pt x="997" y="2095"/>
                </a:lnTo>
                <a:lnTo>
                  <a:pt x="977" y="2092"/>
                </a:lnTo>
                <a:lnTo>
                  <a:pt x="958" y="2088"/>
                </a:lnTo>
                <a:lnTo>
                  <a:pt x="940" y="2083"/>
                </a:lnTo>
                <a:lnTo>
                  <a:pt x="922" y="2077"/>
                </a:lnTo>
                <a:lnTo>
                  <a:pt x="905" y="2069"/>
                </a:lnTo>
                <a:lnTo>
                  <a:pt x="889" y="2060"/>
                </a:lnTo>
                <a:lnTo>
                  <a:pt x="875" y="2049"/>
                </a:lnTo>
                <a:lnTo>
                  <a:pt x="861" y="2038"/>
                </a:lnTo>
                <a:lnTo>
                  <a:pt x="849" y="2025"/>
                </a:lnTo>
                <a:lnTo>
                  <a:pt x="839" y="2010"/>
                </a:lnTo>
                <a:lnTo>
                  <a:pt x="824" y="1990"/>
                </a:lnTo>
                <a:lnTo>
                  <a:pt x="807" y="1973"/>
                </a:lnTo>
                <a:lnTo>
                  <a:pt x="789" y="1960"/>
                </a:lnTo>
                <a:lnTo>
                  <a:pt x="770" y="1951"/>
                </a:lnTo>
                <a:lnTo>
                  <a:pt x="750" y="1944"/>
                </a:lnTo>
                <a:lnTo>
                  <a:pt x="728" y="1940"/>
                </a:lnTo>
                <a:lnTo>
                  <a:pt x="707" y="1938"/>
                </a:lnTo>
                <a:lnTo>
                  <a:pt x="684" y="1939"/>
                </a:lnTo>
                <a:lnTo>
                  <a:pt x="662" y="1941"/>
                </a:lnTo>
                <a:lnTo>
                  <a:pt x="639" y="1944"/>
                </a:lnTo>
                <a:lnTo>
                  <a:pt x="594" y="1955"/>
                </a:lnTo>
                <a:lnTo>
                  <a:pt x="510" y="1981"/>
                </a:lnTo>
                <a:lnTo>
                  <a:pt x="470" y="1993"/>
                </a:lnTo>
                <a:lnTo>
                  <a:pt x="429" y="2002"/>
                </a:lnTo>
                <a:lnTo>
                  <a:pt x="387" y="2009"/>
                </a:lnTo>
                <a:lnTo>
                  <a:pt x="345" y="2014"/>
                </a:lnTo>
                <a:lnTo>
                  <a:pt x="302" y="2016"/>
                </a:lnTo>
                <a:lnTo>
                  <a:pt x="259" y="2016"/>
                </a:lnTo>
                <a:lnTo>
                  <a:pt x="216" y="2014"/>
                </a:lnTo>
                <a:lnTo>
                  <a:pt x="173" y="2010"/>
                </a:lnTo>
                <a:lnTo>
                  <a:pt x="152" y="2007"/>
                </a:lnTo>
                <a:lnTo>
                  <a:pt x="132" y="2001"/>
                </a:lnTo>
                <a:lnTo>
                  <a:pt x="112" y="1994"/>
                </a:lnTo>
                <a:lnTo>
                  <a:pt x="94" y="1985"/>
                </a:lnTo>
                <a:lnTo>
                  <a:pt x="77" y="1974"/>
                </a:lnTo>
                <a:lnTo>
                  <a:pt x="61" y="1962"/>
                </a:lnTo>
                <a:lnTo>
                  <a:pt x="47" y="1948"/>
                </a:lnTo>
                <a:lnTo>
                  <a:pt x="35" y="1934"/>
                </a:lnTo>
                <a:lnTo>
                  <a:pt x="24" y="1918"/>
                </a:lnTo>
                <a:lnTo>
                  <a:pt x="15" y="1901"/>
                </a:lnTo>
                <a:lnTo>
                  <a:pt x="8" y="1884"/>
                </a:lnTo>
                <a:lnTo>
                  <a:pt x="3" y="1867"/>
                </a:lnTo>
                <a:lnTo>
                  <a:pt x="0" y="1849"/>
                </a:lnTo>
                <a:lnTo>
                  <a:pt x="0" y="1830"/>
                </a:lnTo>
                <a:lnTo>
                  <a:pt x="3" y="1812"/>
                </a:lnTo>
                <a:lnTo>
                  <a:pt x="8" y="1794"/>
                </a:lnTo>
                <a:lnTo>
                  <a:pt x="22" y="1753"/>
                </a:lnTo>
                <a:lnTo>
                  <a:pt x="34" y="1712"/>
                </a:lnTo>
                <a:lnTo>
                  <a:pt x="54" y="1628"/>
                </a:lnTo>
                <a:lnTo>
                  <a:pt x="74" y="1544"/>
                </a:lnTo>
                <a:lnTo>
                  <a:pt x="86" y="1503"/>
                </a:lnTo>
                <a:lnTo>
                  <a:pt x="99" y="1462"/>
                </a:lnTo>
                <a:lnTo>
                  <a:pt x="111" y="1427"/>
                </a:lnTo>
                <a:lnTo>
                  <a:pt x="121" y="1391"/>
                </a:lnTo>
                <a:lnTo>
                  <a:pt x="128" y="1356"/>
                </a:lnTo>
                <a:lnTo>
                  <a:pt x="133" y="1321"/>
                </a:lnTo>
                <a:lnTo>
                  <a:pt x="135" y="1286"/>
                </a:lnTo>
                <a:lnTo>
                  <a:pt x="135" y="1251"/>
                </a:lnTo>
                <a:lnTo>
                  <a:pt x="131" y="1216"/>
                </a:lnTo>
                <a:lnTo>
                  <a:pt x="127" y="1198"/>
                </a:lnTo>
                <a:lnTo>
                  <a:pt x="123" y="1181"/>
                </a:lnTo>
                <a:lnTo>
                  <a:pt x="118" y="1163"/>
                </a:lnTo>
                <a:lnTo>
                  <a:pt x="111" y="1146"/>
                </a:lnTo>
                <a:lnTo>
                  <a:pt x="103" y="1129"/>
                </a:lnTo>
                <a:lnTo>
                  <a:pt x="95" y="1113"/>
                </a:lnTo>
                <a:lnTo>
                  <a:pt x="75" y="1080"/>
                </a:lnTo>
                <a:lnTo>
                  <a:pt x="53" y="1049"/>
                </a:lnTo>
                <a:lnTo>
                  <a:pt x="32" y="1021"/>
                </a:lnTo>
                <a:lnTo>
                  <a:pt x="273" y="696"/>
                </a:lnTo>
              </a:path>
            </a:pathLst>
          </a:custGeom>
          <a:solidFill>
            <a:srgbClr val="666666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9" name="Freeform 35"/>
          <p:cNvSpPr>
            <a:spLocks noChangeArrowheads="1"/>
          </p:cNvSpPr>
          <p:nvPr/>
        </p:nvSpPr>
        <p:spPr bwMode="auto">
          <a:xfrm>
            <a:off x="6901920" y="1624490"/>
            <a:ext cx="564480" cy="629347"/>
          </a:xfrm>
          <a:custGeom>
            <a:avLst/>
            <a:gdLst/>
            <a:ahLst/>
            <a:cxnLst>
              <a:cxn ang="0">
                <a:pos x="460" y="756"/>
              </a:cxn>
              <a:cxn ang="0">
                <a:pos x="895" y="264"/>
              </a:cxn>
              <a:cxn ang="0">
                <a:pos x="1189" y="0"/>
              </a:cxn>
              <a:cxn ang="0">
                <a:pos x="1253" y="64"/>
              </a:cxn>
              <a:cxn ang="0">
                <a:pos x="1343" y="168"/>
              </a:cxn>
              <a:cxn ang="0">
                <a:pos x="1406" y="236"/>
              </a:cxn>
              <a:cxn ang="0">
                <a:pos x="1536" y="373"/>
              </a:cxn>
              <a:cxn ang="0">
                <a:pos x="1639" y="475"/>
              </a:cxn>
              <a:cxn ang="0">
                <a:pos x="1728" y="550"/>
              </a:cxn>
              <a:cxn ang="0">
                <a:pos x="1584" y="807"/>
              </a:cxn>
              <a:cxn ang="0">
                <a:pos x="1207" y="1345"/>
              </a:cxn>
              <a:cxn ang="0">
                <a:pos x="772" y="1836"/>
              </a:cxn>
              <a:cxn ang="0">
                <a:pos x="750" y="1856"/>
              </a:cxn>
              <a:cxn ang="0">
                <a:pos x="707" y="1850"/>
              </a:cxn>
              <a:cxn ang="0">
                <a:pos x="662" y="1853"/>
              </a:cxn>
              <a:cxn ang="0">
                <a:pos x="594" y="1867"/>
              </a:cxn>
              <a:cxn ang="0">
                <a:pos x="470" y="1905"/>
              </a:cxn>
              <a:cxn ang="0">
                <a:pos x="387" y="1921"/>
              </a:cxn>
              <a:cxn ang="0">
                <a:pos x="302" y="1928"/>
              </a:cxn>
              <a:cxn ang="0">
                <a:pos x="216" y="1926"/>
              </a:cxn>
              <a:cxn ang="0">
                <a:pos x="152" y="1919"/>
              </a:cxn>
              <a:cxn ang="0">
                <a:pos x="112" y="1906"/>
              </a:cxn>
              <a:cxn ang="0">
                <a:pos x="77" y="1886"/>
              </a:cxn>
              <a:cxn ang="0">
                <a:pos x="47" y="1860"/>
              </a:cxn>
              <a:cxn ang="0">
                <a:pos x="24" y="1830"/>
              </a:cxn>
              <a:cxn ang="0">
                <a:pos x="8" y="1796"/>
              </a:cxn>
              <a:cxn ang="0">
                <a:pos x="0" y="1761"/>
              </a:cxn>
              <a:cxn ang="0">
                <a:pos x="3" y="1724"/>
              </a:cxn>
              <a:cxn ang="0">
                <a:pos x="22" y="1665"/>
              </a:cxn>
              <a:cxn ang="0">
                <a:pos x="54" y="1540"/>
              </a:cxn>
              <a:cxn ang="0">
                <a:pos x="86" y="1415"/>
              </a:cxn>
              <a:cxn ang="0">
                <a:pos x="111" y="1339"/>
              </a:cxn>
              <a:cxn ang="0">
                <a:pos x="128" y="1268"/>
              </a:cxn>
              <a:cxn ang="0">
                <a:pos x="134" y="1217"/>
              </a:cxn>
            </a:cxnLst>
            <a:rect l="0" t="0" r="r" b="b"/>
            <a:pathLst>
              <a:path w="1729" h="1929">
                <a:moveTo>
                  <a:pt x="257" y="1028"/>
                </a:moveTo>
                <a:lnTo>
                  <a:pt x="460" y="756"/>
                </a:lnTo>
                <a:lnTo>
                  <a:pt x="677" y="495"/>
                </a:lnTo>
                <a:lnTo>
                  <a:pt x="895" y="264"/>
                </a:lnTo>
                <a:lnTo>
                  <a:pt x="1106" y="67"/>
                </a:lnTo>
                <a:lnTo>
                  <a:pt x="1189" y="0"/>
                </a:lnTo>
                <a:lnTo>
                  <a:pt x="1221" y="31"/>
                </a:lnTo>
                <a:lnTo>
                  <a:pt x="1253" y="64"/>
                </a:lnTo>
                <a:lnTo>
                  <a:pt x="1283" y="98"/>
                </a:lnTo>
                <a:lnTo>
                  <a:pt x="1343" y="168"/>
                </a:lnTo>
                <a:lnTo>
                  <a:pt x="1374" y="203"/>
                </a:lnTo>
                <a:lnTo>
                  <a:pt x="1406" y="236"/>
                </a:lnTo>
                <a:lnTo>
                  <a:pt x="1473" y="304"/>
                </a:lnTo>
                <a:lnTo>
                  <a:pt x="1536" y="373"/>
                </a:lnTo>
                <a:lnTo>
                  <a:pt x="1602" y="441"/>
                </a:lnTo>
                <a:lnTo>
                  <a:pt x="1639" y="475"/>
                </a:lnTo>
                <a:lnTo>
                  <a:pt x="1678" y="509"/>
                </a:lnTo>
                <a:lnTo>
                  <a:pt x="1728" y="550"/>
                </a:lnTo>
                <a:lnTo>
                  <a:pt x="1726" y="555"/>
                </a:lnTo>
                <a:lnTo>
                  <a:pt x="1584" y="807"/>
                </a:lnTo>
                <a:lnTo>
                  <a:pt x="1410" y="1072"/>
                </a:lnTo>
                <a:lnTo>
                  <a:pt x="1207" y="1345"/>
                </a:lnTo>
                <a:lnTo>
                  <a:pt x="990" y="1605"/>
                </a:lnTo>
                <a:lnTo>
                  <a:pt x="772" y="1836"/>
                </a:lnTo>
                <a:lnTo>
                  <a:pt x="751" y="1856"/>
                </a:lnTo>
                <a:lnTo>
                  <a:pt x="750" y="1856"/>
                </a:lnTo>
                <a:lnTo>
                  <a:pt x="728" y="1852"/>
                </a:lnTo>
                <a:lnTo>
                  <a:pt x="707" y="1850"/>
                </a:lnTo>
                <a:lnTo>
                  <a:pt x="684" y="1851"/>
                </a:lnTo>
                <a:lnTo>
                  <a:pt x="662" y="1853"/>
                </a:lnTo>
                <a:lnTo>
                  <a:pt x="639" y="1856"/>
                </a:lnTo>
                <a:lnTo>
                  <a:pt x="594" y="1867"/>
                </a:lnTo>
                <a:lnTo>
                  <a:pt x="510" y="1893"/>
                </a:lnTo>
                <a:lnTo>
                  <a:pt x="470" y="1905"/>
                </a:lnTo>
                <a:lnTo>
                  <a:pt x="429" y="1914"/>
                </a:lnTo>
                <a:lnTo>
                  <a:pt x="387" y="1921"/>
                </a:lnTo>
                <a:lnTo>
                  <a:pt x="345" y="1926"/>
                </a:lnTo>
                <a:lnTo>
                  <a:pt x="302" y="1928"/>
                </a:lnTo>
                <a:lnTo>
                  <a:pt x="259" y="1928"/>
                </a:lnTo>
                <a:lnTo>
                  <a:pt x="216" y="1926"/>
                </a:lnTo>
                <a:lnTo>
                  <a:pt x="173" y="1922"/>
                </a:lnTo>
                <a:lnTo>
                  <a:pt x="152" y="1919"/>
                </a:lnTo>
                <a:lnTo>
                  <a:pt x="132" y="1913"/>
                </a:lnTo>
                <a:lnTo>
                  <a:pt x="112" y="1906"/>
                </a:lnTo>
                <a:lnTo>
                  <a:pt x="94" y="1897"/>
                </a:lnTo>
                <a:lnTo>
                  <a:pt x="77" y="1886"/>
                </a:lnTo>
                <a:lnTo>
                  <a:pt x="61" y="1874"/>
                </a:lnTo>
                <a:lnTo>
                  <a:pt x="47" y="1860"/>
                </a:lnTo>
                <a:lnTo>
                  <a:pt x="35" y="1846"/>
                </a:lnTo>
                <a:lnTo>
                  <a:pt x="24" y="1830"/>
                </a:lnTo>
                <a:lnTo>
                  <a:pt x="15" y="1813"/>
                </a:lnTo>
                <a:lnTo>
                  <a:pt x="8" y="1796"/>
                </a:lnTo>
                <a:lnTo>
                  <a:pt x="3" y="1779"/>
                </a:lnTo>
                <a:lnTo>
                  <a:pt x="0" y="1761"/>
                </a:lnTo>
                <a:lnTo>
                  <a:pt x="0" y="1742"/>
                </a:lnTo>
                <a:lnTo>
                  <a:pt x="3" y="1724"/>
                </a:lnTo>
                <a:lnTo>
                  <a:pt x="8" y="1706"/>
                </a:lnTo>
                <a:lnTo>
                  <a:pt x="22" y="1665"/>
                </a:lnTo>
                <a:lnTo>
                  <a:pt x="34" y="1624"/>
                </a:lnTo>
                <a:lnTo>
                  <a:pt x="54" y="1540"/>
                </a:lnTo>
                <a:lnTo>
                  <a:pt x="74" y="1456"/>
                </a:lnTo>
                <a:lnTo>
                  <a:pt x="86" y="1415"/>
                </a:lnTo>
                <a:lnTo>
                  <a:pt x="99" y="1374"/>
                </a:lnTo>
                <a:lnTo>
                  <a:pt x="111" y="1339"/>
                </a:lnTo>
                <a:lnTo>
                  <a:pt x="121" y="1303"/>
                </a:lnTo>
                <a:lnTo>
                  <a:pt x="128" y="1268"/>
                </a:lnTo>
                <a:lnTo>
                  <a:pt x="133" y="1233"/>
                </a:lnTo>
                <a:lnTo>
                  <a:pt x="134" y="1217"/>
                </a:lnTo>
                <a:lnTo>
                  <a:pt x="257" y="1028"/>
                </a:lnTo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0" name="Freeform 36"/>
          <p:cNvSpPr>
            <a:spLocks noChangeArrowheads="1"/>
          </p:cNvSpPr>
          <p:nvPr/>
        </p:nvSpPr>
        <p:spPr bwMode="auto">
          <a:xfrm>
            <a:off x="7002721" y="1755545"/>
            <a:ext cx="348480" cy="426285"/>
          </a:xfrm>
          <a:custGeom>
            <a:avLst/>
            <a:gdLst/>
            <a:ahLst/>
            <a:cxnLst>
              <a:cxn ang="0">
                <a:pos x="31" y="1290"/>
              </a:cxn>
              <a:cxn ang="0">
                <a:pos x="22" y="1282"/>
              </a:cxn>
              <a:cxn ang="0">
                <a:pos x="15" y="1272"/>
              </a:cxn>
              <a:cxn ang="0">
                <a:pos x="9" y="1261"/>
              </a:cxn>
              <a:cxn ang="0">
                <a:pos x="5" y="1249"/>
              </a:cxn>
              <a:cxn ang="0">
                <a:pos x="2" y="1235"/>
              </a:cxn>
              <a:cxn ang="0">
                <a:pos x="0" y="1219"/>
              </a:cxn>
              <a:cxn ang="0">
                <a:pos x="1" y="1185"/>
              </a:cxn>
              <a:cxn ang="0">
                <a:pos x="6" y="1145"/>
              </a:cxn>
              <a:cxn ang="0">
                <a:pos x="16" y="1102"/>
              </a:cxn>
              <a:cxn ang="0">
                <a:pos x="31" y="1054"/>
              </a:cxn>
              <a:cxn ang="0">
                <a:pos x="51" y="1003"/>
              </a:cxn>
              <a:cxn ang="0">
                <a:pos x="103" y="891"/>
              </a:cxn>
              <a:cxn ang="0">
                <a:pos x="172" y="770"/>
              </a:cxn>
              <a:cxn ang="0">
                <a:pos x="256" y="642"/>
              </a:cxn>
              <a:cxn ang="0">
                <a:pos x="353" y="511"/>
              </a:cxn>
              <a:cxn ang="0">
                <a:pos x="457" y="386"/>
              </a:cxn>
              <a:cxn ang="0">
                <a:pos x="562" y="275"/>
              </a:cxn>
              <a:cxn ang="0">
                <a:pos x="664" y="180"/>
              </a:cxn>
              <a:cxn ang="0">
                <a:pos x="760" y="103"/>
              </a:cxn>
              <a:cxn ang="0">
                <a:pos x="805" y="72"/>
              </a:cxn>
              <a:cxn ang="0">
                <a:pos x="848" y="46"/>
              </a:cxn>
              <a:cxn ang="0">
                <a:pos x="888" y="26"/>
              </a:cxn>
              <a:cxn ang="0">
                <a:pos x="925" y="11"/>
              </a:cxn>
              <a:cxn ang="0">
                <a:pos x="958" y="3"/>
              </a:cxn>
              <a:cxn ang="0">
                <a:pos x="974" y="1"/>
              </a:cxn>
              <a:cxn ang="0">
                <a:pos x="988" y="0"/>
              </a:cxn>
              <a:cxn ang="0">
                <a:pos x="1001" y="2"/>
              </a:cxn>
              <a:cxn ang="0">
                <a:pos x="1013" y="5"/>
              </a:cxn>
              <a:cxn ang="0">
                <a:pos x="1024" y="10"/>
              </a:cxn>
              <a:cxn ang="0">
                <a:pos x="1034" y="16"/>
              </a:cxn>
              <a:cxn ang="0">
                <a:pos x="1043" y="24"/>
              </a:cxn>
              <a:cxn ang="0">
                <a:pos x="1050" y="34"/>
              </a:cxn>
              <a:cxn ang="0">
                <a:pos x="1056" y="45"/>
              </a:cxn>
              <a:cxn ang="0">
                <a:pos x="1060" y="57"/>
              </a:cxn>
              <a:cxn ang="0">
                <a:pos x="1063" y="71"/>
              </a:cxn>
              <a:cxn ang="0">
                <a:pos x="1065" y="87"/>
              </a:cxn>
              <a:cxn ang="0">
                <a:pos x="1064" y="121"/>
              </a:cxn>
              <a:cxn ang="0">
                <a:pos x="1059" y="161"/>
              </a:cxn>
              <a:cxn ang="0">
                <a:pos x="1049" y="204"/>
              </a:cxn>
              <a:cxn ang="0">
                <a:pos x="1034" y="252"/>
              </a:cxn>
              <a:cxn ang="0">
                <a:pos x="1014" y="303"/>
              </a:cxn>
              <a:cxn ang="0">
                <a:pos x="962" y="415"/>
              </a:cxn>
              <a:cxn ang="0">
                <a:pos x="893" y="536"/>
              </a:cxn>
              <a:cxn ang="0">
                <a:pos x="809" y="664"/>
              </a:cxn>
              <a:cxn ang="0">
                <a:pos x="712" y="795"/>
              </a:cxn>
              <a:cxn ang="0">
                <a:pos x="608" y="920"/>
              </a:cxn>
              <a:cxn ang="0">
                <a:pos x="503" y="1031"/>
              </a:cxn>
              <a:cxn ang="0">
                <a:pos x="401" y="1126"/>
              </a:cxn>
              <a:cxn ang="0">
                <a:pos x="305" y="1203"/>
              </a:cxn>
              <a:cxn ang="0">
                <a:pos x="260" y="1234"/>
              </a:cxn>
              <a:cxn ang="0">
                <a:pos x="217" y="1260"/>
              </a:cxn>
              <a:cxn ang="0">
                <a:pos x="177" y="1280"/>
              </a:cxn>
              <a:cxn ang="0">
                <a:pos x="140" y="1295"/>
              </a:cxn>
              <a:cxn ang="0">
                <a:pos x="107" y="1303"/>
              </a:cxn>
              <a:cxn ang="0">
                <a:pos x="91" y="1305"/>
              </a:cxn>
              <a:cxn ang="0">
                <a:pos x="77" y="1306"/>
              </a:cxn>
              <a:cxn ang="0">
                <a:pos x="64" y="1304"/>
              </a:cxn>
              <a:cxn ang="0">
                <a:pos x="52" y="1301"/>
              </a:cxn>
              <a:cxn ang="0">
                <a:pos x="41" y="1296"/>
              </a:cxn>
              <a:cxn ang="0">
                <a:pos x="31" y="1290"/>
              </a:cxn>
            </a:cxnLst>
            <a:rect l="0" t="0" r="r" b="b"/>
            <a:pathLst>
              <a:path w="1066" h="1307">
                <a:moveTo>
                  <a:pt x="31" y="1290"/>
                </a:moveTo>
                <a:lnTo>
                  <a:pt x="22" y="1282"/>
                </a:lnTo>
                <a:lnTo>
                  <a:pt x="15" y="1272"/>
                </a:lnTo>
                <a:lnTo>
                  <a:pt x="9" y="1261"/>
                </a:lnTo>
                <a:lnTo>
                  <a:pt x="5" y="1249"/>
                </a:lnTo>
                <a:lnTo>
                  <a:pt x="2" y="1235"/>
                </a:lnTo>
                <a:lnTo>
                  <a:pt x="0" y="1219"/>
                </a:lnTo>
                <a:lnTo>
                  <a:pt x="1" y="1185"/>
                </a:lnTo>
                <a:lnTo>
                  <a:pt x="6" y="1145"/>
                </a:lnTo>
                <a:lnTo>
                  <a:pt x="16" y="1102"/>
                </a:lnTo>
                <a:lnTo>
                  <a:pt x="31" y="1054"/>
                </a:lnTo>
                <a:lnTo>
                  <a:pt x="51" y="1003"/>
                </a:lnTo>
                <a:lnTo>
                  <a:pt x="103" y="891"/>
                </a:lnTo>
                <a:lnTo>
                  <a:pt x="172" y="770"/>
                </a:lnTo>
                <a:lnTo>
                  <a:pt x="256" y="642"/>
                </a:lnTo>
                <a:lnTo>
                  <a:pt x="353" y="511"/>
                </a:lnTo>
                <a:lnTo>
                  <a:pt x="457" y="386"/>
                </a:lnTo>
                <a:lnTo>
                  <a:pt x="562" y="275"/>
                </a:lnTo>
                <a:lnTo>
                  <a:pt x="664" y="180"/>
                </a:lnTo>
                <a:lnTo>
                  <a:pt x="760" y="103"/>
                </a:lnTo>
                <a:lnTo>
                  <a:pt x="805" y="72"/>
                </a:lnTo>
                <a:lnTo>
                  <a:pt x="848" y="46"/>
                </a:lnTo>
                <a:lnTo>
                  <a:pt x="888" y="26"/>
                </a:lnTo>
                <a:lnTo>
                  <a:pt x="925" y="11"/>
                </a:lnTo>
                <a:lnTo>
                  <a:pt x="958" y="3"/>
                </a:lnTo>
                <a:lnTo>
                  <a:pt x="974" y="1"/>
                </a:lnTo>
                <a:lnTo>
                  <a:pt x="988" y="0"/>
                </a:lnTo>
                <a:lnTo>
                  <a:pt x="1001" y="2"/>
                </a:lnTo>
                <a:lnTo>
                  <a:pt x="1013" y="5"/>
                </a:lnTo>
                <a:lnTo>
                  <a:pt x="1024" y="10"/>
                </a:lnTo>
                <a:lnTo>
                  <a:pt x="1034" y="16"/>
                </a:lnTo>
                <a:lnTo>
                  <a:pt x="1043" y="24"/>
                </a:lnTo>
                <a:lnTo>
                  <a:pt x="1050" y="34"/>
                </a:lnTo>
                <a:lnTo>
                  <a:pt x="1056" y="45"/>
                </a:lnTo>
                <a:lnTo>
                  <a:pt x="1060" y="57"/>
                </a:lnTo>
                <a:lnTo>
                  <a:pt x="1063" y="71"/>
                </a:lnTo>
                <a:lnTo>
                  <a:pt x="1065" y="87"/>
                </a:lnTo>
                <a:lnTo>
                  <a:pt x="1064" y="121"/>
                </a:lnTo>
                <a:lnTo>
                  <a:pt x="1059" y="161"/>
                </a:lnTo>
                <a:lnTo>
                  <a:pt x="1049" y="204"/>
                </a:lnTo>
                <a:lnTo>
                  <a:pt x="1034" y="252"/>
                </a:lnTo>
                <a:lnTo>
                  <a:pt x="1014" y="303"/>
                </a:lnTo>
                <a:lnTo>
                  <a:pt x="962" y="415"/>
                </a:lnTo>
                <a:lnTo>
                  <a:pt x="893" y="536"/>
                </a:lnTo>
                <a:lnTo>
                  <a:pt x="809" y="664"/>
                </a:lnTo>
                <a:lnTo>
                  <a:pt x="712" y="795"/>
                </a:lnTo>
                <a:lnTo>
                  <a:pt x="608" y="920"/>
                </a:lnTo>
                <a:lnTo>
                  <a:pt x="503" y="1031"/>
                </a:lnTo>
                <a:lnTo>
                  <a:pt x="401" y="1126"/>
                </a:lnTo>
                <a:lnTo>
                  <a:pt x="305" y="1203"/>
                </a:lnTo>
                <a:lnTo>
                  <a:pt x="260" y="1234"/>
                </a:lnTo>
                <a:lnTo>
                  <a:pt x="217" y="1260"/>
                </a:lnTo>
                <a:lnTo>
                  <a:pt x="177" y="1280"/>
                </a:lnTo>
                <a:lnTo>
                  <a:pt x="140" y="1295"/>
                </a:lnTo>
                <a:lnTo>
                  <a:pt x="107" y="1303"/>
                </a:lnTo>
                <a:lnTo>
                  <a:pt x="91" y="1305"/>
                </a:lnTo>
                <a:lnTo>
                  <a:pt x="77" y="1306"/>
                </a:lnTo>
                <a:lnTo>
                  <a:pt x="64" y="1304"/>
                </a:lnTo>
                <a:lnTo>
                  <a:pt x="52" y="1301"/>
                </a:lnTo>
                <a:lnTo>
                  <a:pt x="41" y="1296"/>
                </a:lnTo>
                <a:lnTo>
                  <a:pt x="31" y="1290"/>
                </a:lnTo>
              </a:path>
            </a:pathLst>
          </a:cu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1" name="Oval 37"/>
          <p:cNvSpPr>
            <a:spLocks noChangeArrowheads="1"/>
          </p:cNvSpPr>
          <p:nvPr/>
        </p:nvSpPr>
        <p:spPr bwMode="auto">
          <a:xfrm rot="2280000">
            <a:off x="7152481" y="1807390"/>
            <a:ext cx="47520" cy="321153"/>
          </a:xfrm>
          <a:prstGeom prst="ellipse">
            <a:avLst/>
          </a:prstGeom>
          <a:solidFill>
            <a:srgbClr val="B3B3B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2" name="Freeform 38"/>
          <p:cNvSpPr>
            <a:spLocks noChangeArrowheads="1"/>
          </p:cNvSpPr>
          <p:nvPr/>
        </p:nvSpPr>
        <p:spPr bwMode="auto">
          <a:xfrm>
            <a:off x="5798881" y="1579847"/>
            <a:ext cx="659520" cy="694153"/>
          </a:xfrm>
          <a:custGeom>
            <a:avLst/>
            <a:gdLst/>
            <a:ahLst/>
            <a:cxnLst>
              <a:cxn ang="0">
                <a:pos x="1767" y="606"/>
              </a:cxn>
              <a:cxn ang="0">
                <a:pos x="1495" y="333"/>
              </a:cxn>
              <a:cxn ang="0">
                <a:pos x="1240" y="66"/>
              </a:cxn>
              <a:cxn ang="0">
                <a:pos x="920" y="23"/>
              </a:cxn>
              <a:cxn ang="0">
                <a:pos x="796" y="261"/>
              </a:cxn>
              <a:cxn ang="0">
                <a:pos x="722" y="484"/>
              </a:cxn>
              <a:cxn ang="0">
                <a:pos x="418" y="513"/>
              </a:cxn>
              <a:cxn ang="0">
                <a:pos x="114" y="686"/>
              </a:cxn>
              <a:cxn ang="0">
                <a:pos x="48" y="931"/>
              </a:cxn>
              <a:cxn ang="0">
                <a:pos x="212" y="1190"/>
              </a:cxn>
              <a:cxn ang="0">
                <a:pos x="188" y="1471"/>
              </a:cxn>
              <a:cxn ang="0">
                <a:pos x="97" y="1803"/>
              </a:cxn>
              <a:cxn ang="0">
                <a:pos x="262" y="2019"/>
              </a:cxn>
              <a:cxn ang="0">
                <a:pos x="599" y="1990"/>
              </a:cxn>
              <a:cxn ang="0">
                <a:pos x="928" y="2019"/>
              </a:cxn>
              <a:cxn ang="0">
                <a:pos x="1207" y="2091"/>
              </a:cxn>
              <a:cxn ang="0">
                <a:pos x="1438" y="1825"/>
              </a:cxn>
              <a:cxn ang="0">
                <a:pos x="1413" y="1536"/>
              </a:cxn>
              <a:cxn ang="0">
                <a:pos x="1586" y="1421"/>
              </a:cxn>
              <a:cxn ang="0">
                <a:pos x="1858" y="1370"/>
              </a:cxn>
              <a:cxn ang="0">
                <a:pos x="2013" y="1147"/>
              </a:cxn>
              <a:cxn ang="0">
                <a:pos x="1833" y="924"/>
              </a:cxn>
              <a:cxn ang="0">
                <a:pos x="1882" y="787"/>
              </a:cxn>
              <a:cxn ang="0">
                <a:pos x="1767" y="606"/>
              </a:cxn>
            </a:cxnLst>
            <a:rect l="0" t="0" r="r" b="b"/>
            <a:pathLst>
              <a:path w="2021" h="2124">
                <a:moveTo>
                  <a:pt x="1767" y="606"/>
                </a:moveTo>
                <a:cubicBezTo>
                  <a:pt x="1657" y="515"/>
                  <a:pt x="1589" y="424"/>
                  <a:pt x="1495" y="333"/>
                </a:cubicBezTo>
                <a:cubicBezTo>
                  <a:pt x="1407" y="246"/>
                  <a:pt x="1341" y="142"/>
                  <a:pt x="1240" y="66"/>
                </a:cubicBezTo>
                <a:cubicBezTo>
                  <a:pt x="1154" y="1"/>
                  <a:pt x="1026" y="0"/>
                  <a:pt x="920" y="23"/>
                </a:cubicBezTo>
                <a:cubicBezTo>
                  <a:pt x="803" y="48"/>
                  <a:pt x="800" y="172"/>
                  <a:pt x="796" y="261"/>
                </a:cubicBezTo>
                <a:cubicBezTo>
                  <a:pt x="794" y="339"/>
                  <a:pt x="849" y="455"/>
                  <a:pt x="722" y="484"/>
                </a:cubicBezTo>
                <a:cubicBezTo>
                  <a:pt x="624" y="507"/>
                  <a:pt x="526" y="491"/>
                  <a:pt x="418" y="513"/>
                </a:cubicBezTo>
                <a:cubicBezTo>
                  <a:pt x="283" y="540"/>
                  <a:pt x="202" y="614"/>
                  <a:pt x="114" y="686"/>
                </a:cubicBezTo>
                <a:cubicBezTo>
                  <a:pt x="37" y="748"/>
                  <a:pt x="0" y="856"/>
                  <a:pt x="48" y="931"/>
                </a:cubicBezTo>
                <a:cubicBezTo>
                  <a:pt x="105" y="1020"/>
                  <a:pt x="187" y="1094"/>
                  <a:pt x="212" y="1190"/>
                </a:cubicBezTo>
                <a:cubicBezTo>
                  <a:pt x="237" y="1286"/>
                  <a:pt x="222" y="1377"/>
                  <a:pt x="188" y="1471"/>
                </a:cubicBezTo>
                <a:cubicBezTo>
                  <a:pt x="149" y="1579"/>
                  <a:pt x="137" y="1695"/>
                  <a:pt x="97" y="1803"/>
                </a:cubicBezTo>
                <a:cubicBezTo>
                  <a:pt x="62" y="1899"/>
                  <a:pt x="148" y="2007"/>
                  <a:pt x="262" y="2019"/>
                </a:cubicBezTo>
                <a:cubicBezTo>
                  <a:pt x="376" y="2031"/>
                  <a:pt x="493" y="2025"/>
                  <a:pt x="599" y="1990"/>
                </a:cubicBezTo>
                <a:cubicBezTo>
                  <a:pt x="701" y="1957"/>
                  <a:pt x="852" y="1900"/>
                  <a:pt x="928" y="2019"/>
                </a:cubicBezTo>
                <a:cubicBezTo>
                  <a:pt x="979" y="2100"/>
                  <a:pt x="1102" y="2123"/>
                  <a:pt x="1207" y="2091"/>
                </a:cubicBezTo>
                <a:cubicBezTo>
                  <a:pt x="1341" y="2051"/>
                  <a:pt x="1419" y="1933"/>
                  <a:pt x="1438" y="1825"/>
                </a:cubicBezTo>
                <a:cubicBezTo>
                  <a:pt x="1455" y="1726"/>
                  <a:pt x="1447" y="1629"/>
                  <a:pt x="1413" y="1536"/>
                </a:cubicBezTo>
                <a:cubicBezTo>
                  <a:pt x="1366" y="1404"/>
                  <a:pt x="1523" y="1420"/>
                  <a:pt x="1586" y="1421"/>
                </a:cubicBezTo>
                <a:cubicBezTo>
                  <a:pt x="1683" y="1422"/>
                  <a:pt x="1762" y="1393"/>
                  <a:pt x="1858" y="1370"/>
                </a:cubicBezTo>
                <a:cubicBezTo>
                  <a:pt x="1960" y="1346"/>
                  <a:pt x="2007" y="1234"/>
                  <a:pt x="2013" y="1147"/>
                </a:cubicBezTo>
                <a:cubicBezTo>
                  <a:pt x="2020" y="1055"/>
                  <a:pt x="1774" y="999"/>
                  <a:pt x="1833" y="924"/>
                </a:cubicBezTo>
                <a:cubicBezTo>
                  <a:pt x="1874" y="871"/>
                  <a:pt x="1841" y="839"/>
                  <a:pt x="1882" y="787"/>
                </a:cubicBezTo>
                <a:cubicBezTo>
                  <a:pt x="1931" y="723"/>
                  <a:pt x="1830" y="659"/>
                  <a:pt x="1767" y="606"/>
                </a:cubicBez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3" name="Freeform 39"/>
          <p:cNvSpPr>
            <a:spLocks noChangeArrowheads="1"/>
          </p:cNvSpPr>
          <p:nvPr/>
        </p:nvSpPr>
        <p:spPr bwMode="auto">
          <a:xfrm>
            <a:off x="5807521" y="1733942"/>
            <a:ext cx="450720" cy="534297"/>
          </a:xfrm>
          <a:custGeom>
            <a:avLst/>
            <a:gdLst/>
            <a:ahLst/>
            <a:cxnLst>
              <a:cxn ang="0">
                <a:pos x="1352" y="1494"/>
              </a:cxn>
              <a:cxn ang="0">
                <a:pos x="1307" y="1547"/>
              </a:cxn>
              <a:cxn ang="0">
                <a:pos x="1249" y="1590"/>
              </a:cxn>
              <a:cxn ang="0">
                <a:pos x="1180" y="1620"/>
              </a:cxn>
              <a:cxn ang="0">
                <a:pos x="1120" y="1632"/>
              </a:cxn>
              <a:cxn ang="0">
                <a:pos x="1059" y="1633"/>
              </a:cxn>
              <a:cxn ang="0">
                <a:pos x="1002" y="1621"/>
              </a:cxn>
              <a:cxn ang="0">
                <a:pos x="951" y="1598"/>
              </a:cxn>
              <a:cxn ang="0">
                <a:pos x="911" y="1563"/>
              </a:cxn>
              <a:cxn ang="0">
                <a:pos x="869" y="1511"/>
              </a:cxn>
              <a:cxn ang="0">
                <a:pos x="812" y="1482"/>
              </a:cxn>
              <a:cxn ang="0">
                <a:pos x="746" y="1477"/>
              </a:cxn>
              <a:cxn ang="0">
                <a:pos x="656" y="1493"/>
              </a:cxn>
              <a:cxn ang="0">
                <a:pos x="491" y="1540"/>
              </a:cxn>
              <a:cxn ang="0">
                <a:pos x="364" y="1554"/>
              </a:cxn>
              <a:cxn ang="0">
                <a:pos x="235" y="1548"/>
              </a:cxn>
              <a:cxn ang="0">
                <a:pos x="174" y="1532"/>
              </a:cxn>
              <a:cxn ang="0">
                <a:pos x="123" y="1500"/>
              </a:cxn>
              <a:cxn ang="0">
                <a:pos x="86" y="1456"/>
              </a:cxn>
              <a:cxn ang="0">
                <a:pos x="65" y="1405"/>
              </a:cxn>
              <a:cxn ang="0">
                <a:pos x="65" y="1350"/>
              </a:cxn>
              <a:cxn ang="0">
                <a:pos x="96" y="1250"/>
              </a:cxn>
              <a:cxn ang="0">
                <a:pos x="148" y="1041"/>
              </a:cxn>
              <a:cxn ang="0">
                <a:pos x="183" y="929"/>
              </a:cxn>
              <a:cxn ang="0">
                <a:pos x="197" y="824"/>
              </a:cxn>
              <a:cxn ang="0">
                <a:pos x="189" y="736"/>
              </a:cxn>
              <a:cxn ang="0">
                <a:pos x="173" y="684"/>
              </a:cxn>
              <a:cxn ang="0">
                <a:pos x="137" y="618"/>
              </a:cxn>
              <a:cxn ang="0">
                <a:pos x="43" y="493"/>
              </a:cxn>
              <a:cxn ang="0">
                <a:pos x="7" y="430"/>
              </a:cxn>
              <a:cxn ang="0">
                <a:pos x="0" y="382"/>
              </a:cxn>
              <a:cxn ang="0">
                <a:pos x="7" y="333"/>
              </a:cxn>
              <a:cxn ang="0">
                <a:pos x="28" y="284"/>
              </a:cxn>
              <a:cxn ang="0">
                <a:pos x="60" y="240"/>
              </a:cxn>
              <a:cxn ang="0">
                <a:pos x="153" y="161"/>
              </a:cxn>
              <a:cxn ang="0">
                <a:pos x="259" y="90"/>
              </a:cxn>
              <a:cxn ang="0">
                <a:pos x="366" y="48"/>
              </a:cxn>
              <a:cxn ang="0">
                <a:pos x="470" y="31"/>
              </a:cxn>
              <a:cxn ang="0">
                <a:pos x="658" y="20"/>
              </a:cxn>
              <a:cxn ang="0">
                <a:pos x="726" y="3"/>
              </a:cxn>
              <a:cxn ang="0">
                <a:pos x="691" y="33"/>
              </a:cxn>
              <a:cxn ang="0">
                <a:pos x="764" y="111"/>
              </a:cxn>
              <a:cxn ang="0">
                <a:pos x="779" y="293"/>
              </a:cxn>
              <a:cxn ang="0">
                <a:pos x="775" y="391"/>
              </a:cxn>
              <a:cxn ang="0">
                <a:pos x="733" y="835"/>
              </a:cxn>
              <a:cxn ang="0">
                <a:pos x="758" y="1018"/>
              </a:cxn>
              <a:cxn ang="0">
                <a:pos x="803" y="1109"/>
              </a:cxn>
              <a:cxn ang="0">
                <a:pos x="911" y="1212"/>
              </a:cxn>
              <a:cxn ang="0">
                <a:pos x="1380" y="1448"/>
              </a:cxn>
            </a:cxnLst>
            <a:rect l="0" t="0" r="r" b="b"/>
            <a:pathLst>
              <a:path w="1381" h="1635">
                <a:moveTo>
                  <a:pt x="1376" y="1455"/>
                </a:moveTo>
                <a:lnTo>
                  <a:pt x="1365" y="1475"/>
                </a:lnTo>
                <a:lnTo>
                  <a:pt x="1352" y="1494"/>
                </a:lnTo>
                <a:lnTo>
                  <a:pt x="1339" y="1513"/>
                </a:lnTo>
                <a:lnTo>
                  <a:pt x="1323" y="1530"/>
                </a:lnTo>
                <a:lnTo>
                  <a:pt x="1307" y="1547"/>
                </a:lnTo>
                <a:lnTo>
                  <a:pt x="1289" y="1562"/>
                </a:lnTo>
                <a:lnTo>
                  <a:pt x="1270" y="1577"/>
                </a:lnTo>
                <a:lnTo>
                  <a:pt x="1249" y="1590"/>
                </a:lnTo>
                <a:lnTo>
                  <a:pt x="1228" y="1602"/>
                </a:lnTo>
                <a:lnTo>
                  <a:pt x="1204" y="1612"/>
                </a:lnTo>
                <a:lnTo>
                  <a:pt x="1180" y="1620"/>
                </a:lnTo>
                <a:lnTo>
                  <a:pt x="1160" y="1625"/>
                </a:lnTo>
                <a:lnTo>
                  <a:pt x="1140" y="1629"/>
                </a:lnTo>
                <a:lnTo>
                  <a:pt x="1120" y="1632"/>
                </a:lnTo>
                <a:lnTo>
                  <a:pt x="1099" y="1634"/>
                </a:lnTo>
                <a:lnTo>
                  <a:pt x="1079" y="1634"/>
                </a:lnTo>
                <a:lnTo>
                  <a:pt x="1059" y="1633"/>
                </a:lnTo>
                <a:lnTo>
                  <a:pt x="1039" y="1630"/>
                </a:lnTo>
                <a:lnTo>
                  <a:pt x="1020" y="1626"/>
                </a:lnTo>
                <a:lnTo>
                  <a:pt x="1002" y="1621"/>
                </a:lnTo>
                <a:lnTo>
                  <a:pt x="984" y="1615"/>
                </a:lnTo>
                <a:lnTo>
                  <a:pt x="967" y="1607"/>
                </a:lnTo>
                <a:lnTo>
                  <a:pt x="951" y="1598"/>
                </a:lnTo>
                <a:lnTo>
                  <a:pt x="937" y="1587"/>
                </a:lnTo>
                <a:lnTo>
                  <a:pt x="923" y="1576"/>
                </a:lnTo>
                <a:lnTo>
                  <a:pt x="911" y="1563"/>
                </a:lnTo>
                <a:lnTo>
                  <a:pt x="901" y="1548"/>
                </a:lnTo>
                <a:lnTo>
                  <a:pt x="886" y="1528"/>
                </a:lnTo>
                <a:lnTo>
                  <a:pt x="869" y="1511"/>
                </a:lnTo>
                <a:lnTo>
                  <a:pt x="851" y="1498"/>
                </a:lnTo>
                <a:lnTo>
                  <a:pt x="832" y="1489"/>
                </a:lnTo>
                <a:lnTo>
                  <a:pt x="812" y="1482"/>
                </a:lnTo>
                <a:lnTo>
                  <a:pt x="790" y="1478"/>
                </a:lnTo>
                <a:lnTo>
                  <a:pt x="769" y="1476"/>
                </a:lnTo>
                <a:lnTo>
                  <a:pt x="746" y="1477"/>
                </a:lnTo>
                <a:lnTo>
                  <a:pt x="724" y="1479"/>
                </a:lnTo>
                <a:lnTo>
                  <a:pt x="701" y="1482"/>
                </a:lnTo>
                <a:lnTo>
                  <a:pt x="656" y="1493"/>
                </a:lnTo>
                <a:lnTo>
                  <a:pt x="572" y="1519"/>
                </a:lnTo>
                <a:lnTo>
                  <a:pt x="532" y="1531"/>
                </a:lnTo>
                <a:lnTo>
                  <a:pt x="491" y="1540"/>
                </a:lnTo>
                <a:lnTo>
                  <a:pt x="449" y="1547"/>
                </a:lnTo>
                <a:lnTo>
                  <a:pt x="407" y="1552"/>
                </a:lnTo>
                <a:lnTo>
                  <a:pt x="364" y="1554"/>
                </a:lnTo>
                <a:lnTo>
                  <a:pt x="321" y="1554"/>
                </a:lnTo>
                <a:lnTo>
                  <a:pt x="278" y="1552"/>
                </a:lnTo>
                <a:lnTo>
                  <a:pt x="235" y="1548"/>
                </a:lnTo>
                <a:lnTo>
                  <a:pt x="214" y="1545"/>
                </a:lnTo>
                <a:lnTo>
                  <a:pt x="194" y="1539"/>
                </a:lnTo>
                <a:lnTo>
                  <a:pt x="174" y="1532"/>
                </a:lnTo>
                <a:lnTo>
                  <a:pt x="156" y="1523"/>
                </a:lnTo>
                <a:lnTo>
                  <a:pt x="139" y="1512"/>
                </a:lnTo>
                <a:lnTo>
                  <a:pt x="123" y="1500"/>
                </a:lnTo>
                <a:lnTo>
                  <a:pt x="109" y="1486"/>
                </a:lnTo>
                <a:lnTo>
                  <a:pt x="97" y="1472"/>
                </a:lnTo>
                <a:lnTo>
                  <a:pt x="86" y="1456"/>
                </a:lnTo>
                <a:lnTo>
                  <a:pt x="77" y="1439"/>
                </a:lnTo>
                <a:lnTo>
                  <a:pt x="70" y="1422"/>
                </a:lnTo>
                <a:lnTo>
                  <a:pt x="65" y="1405"/>
                </a:lnTo>
                <a:lnTo>
                  <a:pt x="62" y="1387"/>
                </a:lnTo>
                <a:lnTo>
                  <a:pt x="62" y="1368"/>
                </a:lnTo>
                <a:lnTo>
                  <a:pt x="65" y="1350"/>
                </a:lnTo>
                <a:lnTo>
                  <a:pt x="70" y="1332"/>
                </a:lnTo>
                <a:lnTo>
                  <a:pt x="84" y="1291"/>
                </a:lnTo>
                <a:lnTo>
                  <a:pt x="96" y="1250"/>
                </a:lnTo>
                <a:lnTo>
                  <a:pt x="116" y="1166"/>
                </a:lnTo>
                <a:lnTo>
                  <a:pt x="136" y="1082"/>
                </a:lnTo>
                <a:lnTo>
                  <a:pt x="148" y="1041"/>
                </a:lnTo>
                <a:lnTo>
                  <a:pt x="161" y="1000"/>
                </a:lnTo>
                <a:lnTo>
                  <a:pt x="173" y="965"/>
                </a:lnTo>
                <a:lnTo>
                  <a:pt x="183" y="929"/>
                </a:lnTo>
                <a:lnTo>
                  <a:pt x="190" y="894"/>
                </a:lnTo>
                <a:lnTo>
                  <a:pt x="195" y="859"/>
                </a:lnTo>
                <a:lnTo>
                  <a:pt x="197" y="824"/>
                </a:lnTo>
                <a:lnTo>
                  <a:pt x="197" y="789"/>
                </a:lnTo>
                <a:lnTo>
                  <a:pt x="193" y="754"/>
                </a:lnTo>
                <a:lnTo>
                  <a:pt x="189" y="736"/>
                </a:lnTo>
                <a:lnTo>
                  <a:pt x="185" y="719"/>
                </a:lnTo>
                <a:lnTo>
                  <a:pt x="180" y="701"/>
                </a:lnTo>
                <a:lnTo>
                  <a:pt x="173" y="684"/>
                </a:lnTo>
                <a:lnTo>
                  <a:pt x="165" y="667"/>
                </a:lnTo>
                <a:lnTo>
                  <a:pt x="157" y="651"/>
                </a:lnTo>
                <a:lnTo>
                  <a:pt x="137" y="618"/>
                </a:lnTo>
                <a:lnTo>
                  <a:pt x="115" y="587"/>
                </a:lnTo>
                <a:lnTo>
                  <a:pt x="67" y="525"/>
                </a:lnTo>
                <a:lnTo>
                  <a:pt x="43" y="493"/>
                </a:lnTo>
                <a:lnTo>
                  <a:pt x="21" y="460"/>
                </a:lnTo>
                <a:lnTo>
                  <a:pt x="13" y="446"/>
                </a:lnTo>
                <a:lnTo>
                  <a:pt x="7" y="430"/>
                </a:lnTo>
                <a:lnTo>
                  <a:pt x="3" y="415"/>
                </a:lnTo>
                <a:lnTo>
                  <a:pt x="0" y="399"/>
                </a:lnTo>
                <a:lnTo>
                  <a:pt x="0" y="382"/>
                </a:lnTo>
                <a:lnTo>
                  <a:pt x="0" y="366"/>
                </a:lnTo>
                <a:lnTo>
                  <a:pt x="3" y="349"/>
                </a:lnTo>
                <a:lnTo>
                  <a:pt x="7" y="333"/>
                </a:lnTo>
                <a:lnTo>
                  <a:pt x="13" y="316"/>
                </a:lnTo>
                <a:lnTo>
                  <a:pt x="20" y="300"/>
                </a:lnTo>
                <a:lnTo>
                  <a:pt x="28" y="284"/>
                </a:lnTo>
                <a:lnTo>
                  <a:pt x="37" y="269"/>
                </a:lnTo>
                <a:lnTo>
                  <a:pt x="48" y="254"/>
                </a:lnTo>
                <a:lnTo>
                  <a:pt x="60" y="240"/>
                </a:lnTo>
                <a:lnTo>
                  <a:pt x="73" y="227"/>
                </a:lnTo>
                <a:lnTo>
                  <a:pt x="87" y="215"/>
                </a:lnTo>
                <a:lnTo>
                  <a:pt x="153" y="161"/>
                </a:lnTo>
                <a:lnTo>
                  <a:pt x="186" y="136"/>
                </a:lnTo>
                <a:lnTo>
                  <a:pt x="221" y="112"/>
                </a:lnTo>
                <a:lnTo>
                  <a:pt x="259" y="90"/>
                </a:lnTo>
                <a:lnTo>
                  <a:pt x="299" y="70"/>
                </a:lnTo>
                <a:lnTo>
                  <a:pt x="343" y="54"/>
                </a:lnTo>
                <a:lnTo>
                  <a:pt x="366" y="48"/>
                </a:lnTo>
                <a:lnTo>
                  <a:pt x="391" y="42"/>
                </a:lnTo>
                <a:lnTo>
                  <a:pt x="431" y="35"/>
                </a:lnTo>
                <a:lnTo>
                  <a:pt x="470" y="31"/>
                </a:lnTo>
                <a:lnTo>
                  <a:pt x="547" y="28"/>
                </a:lnTo>
                <a:lnTo>
                  <a:pt x="621" y="24"/>
                </a:lnTo>
                <a:lnTo>
                  <a:pt x="658" y="20"/>
                </a:lnTo>
                <a:lnTo>
                  <a:pt x="695" y="13"/>
                </a:lnTo>
                <a:lnTo>
                  <a:pt x="717" y="7"/>
                </a:lnTo>
                <a:lnTo>
                  <a:pt x="726" y="3"/>
                </a:lnTo>
                <a:lnTo>
                  <a:pt x="732" y="0"/>
                </a:lnTo>
                <a:lnTo>
                  <a:pt x="738" y="14"/>
                </a:lnTo>
                <a:lnTo>
                  <a:pt x="691" y="33"/>
                </a:lnTo>
                <a:lnTo>
                  <a:pt x="740" y="20"/>
                </a:lnTo>
                <a:lnTo>
                  <a:pt x="763" y="104"/>
                </a:lnTo>
                <a:lnTo>
                  <a:pt x="764" y="111"/>
                </a:lnTo>
                <a:lnTo>
                  <a:pt x="776" y="198"/>
                </a:lnTo>
                <a:lnTo>
                  <a:pt x="777" y="204"/>
                </a:lnTo>
                <a:lnTo>
                  <a:pt x="779" y="293"/>
                </a:lnTo>
                <a:lnTo>
                  <a:pt x="779" y="297"/>
                </a:lnTo>
                <a:lnTo>
                  <a:pt x="775" y="388"/>
                </a:lnTo>
                <a:lnTo>
                  <a:pt x="775" y="391"/>
                </a:lnTo>
                <a:lnTo>
                  <a:pt x="755" y="574"/>
                </a:lnTo>
                <a:lnTo>
                  <a:pt x="737" y="752"/>
                </a:lnTo>
                <a:lnTo>
                  <a:pt x="733" y="835"/>
                </a:lnTo>
                <a:lnTo>
                  <a:pt x="737" y="912"/>
                </a:lnTo>
                <a:lnTo>
                  <a:pt x="748" y="985"/>
                </a:lnTo>
                <a:lnTo>
                  <a:pt x="758" y="1018"/>
                </a:lnTo>
                <a:lnTo>
                  <a:pt x="770" y="1050"/>
                </a:lnTo>
                <a:lnTo>
                  <a:pt x="785" y="1080"/>
                </a:lnTo>
                <a:lnTo>
                  <a:pt x="803" y="1109"/>
                </a:lnTo>
                <a:lnTo>
                  <a:pt x="824" y="1136"/>
                </a:lnTo>
                <a:lnTo>
                  <a:pt x="849" y="1162"/>
                </a:lnTo>
                <a:lnTo>
                  <a:pt x="911" y="1212"/>
                </a:lnTo>
                <a:lnTo>
                  <a:pt x="982" y="1257"/>
                </a:lnTo>
                <a:lnTo>
                  <a:pt x="1149" y="1342"/>
                </a:lnTo>
                <a:lnTo>
                  <a:pt x="1380" y="1448"/>
                </a:lnTo>
                <a:lnTo>
                  <a:pt x="1376" y="1455"/>
                </a:lnTo>
              </a:path>
            </a:pathLst>
          </a:cu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4" name="Oval 40"/>
          <p:cNvSpPr>
            <a:spLocks noChangeArrowheads="1"/>
          </p:cNvSpPr>
          <p:nvPr/>
        </p:nvSpPr>
        <p:spPr bwMode="auto">
          <a:xfrm>
            <a:off x="6566401" y="3290746"/>
            <a:ext cx="102240" cy="102250"/>
          </a:xfrm>
          <a:prstGeom prst="ellipse">
            <a:avLst/>
          </a:pr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5" name="Freeform 41"/>
          <p:cNvSpPr>
            <a:spLocks noChangeArrowheads="1"/>
          </p:cNvSpPr>
          <p:nvPr/>
        </p:nvSpPr>
        <p:spPr bwMode="auto">
          <a:xfrm>
            <a:off x="6456960" y="2959511"/>
            <a:ext cx="452160" cy="529976"/>
          </a:xfrm>
          <a:custGeom>
            <a:avLst/>
            <a:gdLst/>
            <a:ahLst/>
            <a:cxnLst>
              <a:cxn ang="0">
                <a:pos x="1204" y="1599"/>
              </a:cxn>
              <a:cxn ang="0">
                <a:pos x="1120" y="1619"/>
              </a:cxn>
              <a:cxn ang="0">
                <a:pos x="1039" y="1617"/>
              </a:cxn>
              <a:cxn ang="0">
                <a:pos x="967" y="1594"/>
              </a:cxn>
              <a:cxn ang="0">
                <a:pos x="911" y="1550"/>
              </a:cxn>
              <a:cxn ang="0">
                <a:pos x="851" y="1485"/>
              </a:cxn>
              <a:cxn ang="0">
                <a:pos x="769" y="1463"/>
              </a:cxn>
              <a:cxn ang="0">
                <a:pos x="656" y="1480"/>
              </a:cxn>
              <a:cxn ang="0">
                <a:pos x="449" y="1534"/>
              </a:cxn>
              <a:cxn ang="0">
                <a:pos x="278" y="1539"/>
              </a:cxn>
              <a:cxn ang="0">
                <a:pos x="174" y="1519"/>
              </a:cxn>
              <a:cxn ang="0">
                <a:pos x="109" y="1473"/>
              </a:cxn>
              <a:cxn ang="0">
                <a:pos x="70" y="1409"/>
              </a:cxn>
              <a:cxn ang="0">
                <a:pos x="65" y="1337"/>
              </a:cxn>
              <a:cxn ang="0">
                <a:pos x="116" y="1153"/>
              </a:cxn>
              <a:cxn ang="0">
                <a:pos x="173" y="952"/>
              </a:cxn>
              <a:cxn ang="0">
                <a:pos x="197" y="811"/>
              </a:cxn>
              <a:cxn ang="0">
                <a:pos x="185" y="706"/>
              </a:cxn>
              <a:cxn ang="0">
                <a:pos x="157" y="638"/>
              </a:cxn>
              <a:cxn ang="0">
                <a:pos x="43" y="480"/>
              </a:cxn>
              <a:cxn ang="0">
                <a:pos x="3" y="402"/>
              </a:cxn>
              <a:cxn ang="0">
                <a:pos x="3" y="336"/>
              </a:cxn>
              <a:cxn ang="0">
                <a:pos x="28" y="271"/>
              </a:cxn>
              <a:cxn ang="0">
                <a:pos x="73" y="214"/>
              </a:cxn>
              <a:cxn ang="0">
                <a:pos x="221" y="99"/>
              </a:cxn>
              <a:cxn ang="0">
                <a:pos x="366" y="35"/>
              </a:cxn>
              <a:cxn ang="0">
                <a:pos x="547" y="15"/>
              </a:cxn>
              <a:cxn ang="0">
                <a:pos x="698" y="18"/>
              </a:cxn>
              <a:cxn ang="0">
                <a:pos x="770" y="91"/>
              </a:cxn>
              <a:cxn ang="0">
                <a:pos x="771" y="95"/>
              </a:cxn>
              <a:cxn ang="0">
                <a:pos x="783" y="186"/>
              </a:cxn>
              <a:cxn ang="0">
                <a:pos x="784" y="189"/>
              </a:cxn>
              <a:cxn ang="0">
                <a:pos x="785" y="255"/>
              </a:cxn>
              <a:cxn ang="0">
                <a:pos x="786" y="282"/>
              </a:cxn>
              <a:cxn ang="0">
                <a:pos x="744" y="737"/>
              </a:cxn>
              <a:cxn ang="0">
                <a:pos x="746" y="906"/>
              </a:cxn>
              <a:cxn ang="0">
                <a:pos x="752" y="951"/>
              </a:cxn>
              <a:cxn ang="0">
                <a:pos x="758" y="977"/>
              </a:cxn>
              <a:cxn ang="0">
                <a:pos x="761" y="988"/>
              </a:cxn>
              <a:cxn ang="0">
                <a:pos x="762" y="993"/>
              </a:cxn>
              <a:cxn ang="0">
                <a:pos x="763" y="998"/>
              </a:cxn>
              <a:cxn ang="0">
                <a:pos x="765" y="1003"/>
              </a:cxn>
              <a:cxn ang="0">
                <a:pos x="772" y="1022"/>
              </a:cxn>
              <a:cxn ang="0">
                <a:pos x="777" y="1035"/>
              </a:cxn>
              <a:cxn ang="0">
                <a:pos x="797" y="1073"/>
              </a:cxn>
              <a:cxn ang="0">
                <a:pos x="803" y="1081"/>
              </a:cxn>
              <a:cxn ang="0">
                <a:pos x="805" y="1084"/>
              </a:cxn>
              <a:cxn ang="0">
                <a:pos x="856" y="1147"/>
              </a:cxn>
              <a:cxn ang="0">
                <a:pos x="1382" y="1431"/>
              </a:cxn>
            </a:cxnLst>
            <a:rect l="0" t="0" r="r" b="b"/>
            <a:pathLst>
              <a:path w="1383" h="1622">
                <a:moveTo>
                  <a:pt x="1270" y="1564"/>
                </a:moveTo>
                <a:lnTo>
                  <a:pt x="1249" y="1577"/>
                </a:lnTo>
                <a:lnTo>
                  <a:pt x="1228" y="1589"/>
                </a:lnTo>
                <a:lnTo>
                  <a:pt x="1204" y="1599"/>
                </a:lnTo>
                <a:lnTo>
                  <a:pt x="1180" y="1607"/>
                </a:lnTo>
                <a:lnTo>
                  <a:pt x="1160" y="1612"/>
                </a:lnTo>
                <a:lnTo>
                  <a:pt x="1140" y="1616"/>
                </a:lnTo>
                <a:lnTo>
                  <a:pt x="1120" y="1619"/>
                </a:lnTo>
                <a:lnTo>
                  <a:pt x="1099" y="1621"/>
                </a:lnTo>
                <a:lnTo>
                  <a:pt x="1079" y="1621"/>
                </a:lnTo>
                <a:lnTo>
                  <a:pt x="1059" y="1620"/>
                </a:lnTo>
                <a:lnTo>
                  <a:pt x="1039" y="1617"/>
                </a:lnTo>
                <a:lnTo>
                  <a:pt x="1020" y="1613"/>
                </a:lnTo>
                <a:lnTo>
                  <a:pt x="1002" y="1608"/>
                </a:lnTo>
                <a:lnTo>
                  <a:pt x="984" y="1602"/>
                </a:lnTo>
                <a:lnTo>
                  <a:pt x="967" y="1594"/>
                </a:lnTo>
                <a:lnTo>
                  <a:pt x="951" y="1585"/>
                </a:lnTo>
                <a:lnTo>
                  <a:pt x="937" y="1574"/>
                </a:lnTo>
                <a:lnTo>
                  <a:pt x="923" y="1563"/>
                </a:lnTo>
                <a:lnTo>
                  <a:pt x="911" y="1550"/>
                </a:lnTo>
                <a:lnTo>
                  <a:pt x="901" y="1535"/>
                </a:lnTo>
                <a:lnTo>
                  <a:pt x="886" y="1515"/>
                </a:lnTo>
                <a:lnTo>
                  <a:pt x="869" y="1498"/>
                </a:lnTo>
                <a:lnTo>
                  <a:pt x="851" y="1485"/>
                </a:lnTo>
                <a:lnTo>
                  <a:pt x="832" y="1476"/>
                </a:lnTo>
                <a:lnTo>
                  <a:pt x="812" y="1469"/>
                </a:lnTo>
                <a:lnTo>
                  <a:pt x="790" y="1465"/>
                </a:lnTo>
                <a:lnTo>
                  <a:pt x="769" y="1463"/>
                </a:lnTo>
                <a:lnTo>
                  <a:pt x="746" y="1464"/>
                </a:lnTo>
                <a:lnTo>
                  <a:pt x="724" y="1466"/>
                </a:lnTo>
                <a:lnTo>
                  <a:pt x="701" y="1469"/>
                </a:lnTo>
                <a:lnTo>
                  <a:pt x="656" y="1480"/>
                </a:lnTo>
                <a:lnTo>
                  <a:pt x="572" y="1506"/>
                </a:lnTo>
                <a:lnTo>
                  <a:pt x="532" y="1518"/>
                </a:lnTo>
                <a:lnTo>
                  <a:pt x="491" y="1527"/>
                </a:lnTo>
                <a:lnTo>
                  <a:pt x="449" y="1534"/>
                </a:lnTo>
                <a:lnTo>
                  <a:pt x="407" y="1539"/>
                </a:lnTo>
                <a:lnTo>
                  <a:pt x="364" y="1541"/>
                </a:lnTo>
                <a:lnTo>
                  <a:pt x="321" y="1541"/>
                </a:lnTo>
                <a:lnTo>
                  <a:pt x="278" y="1539"/>
                </a:lnTo>
                <a:lnTo>
                  <a:pt x="235" y="1535"/>
                </a:lnTo>
                <a:lnTo>
                  <a:pt x="214" y="1532"/>
                </a:lnTo>
                <a:lnTo>
                  <a:pt x="194" y="1526"/>
                </a:lnTo>
                <a:lnTo>
                  <a:pt x="174" y="1519"/>
                </a:lnTo>
                <a:lnTo>
                  <a:pt x="156" y="1510"/>
                </a:lnTo>
                <a:lnTo>
                  <a:pt x="139" y="1499"/>
                </a:lnTo>
                <a:lnTo>
                  <a:pt x="123" y="1487"/>
                </a:lnTo>
                <a:lnTo>
                  <a:pt x="109" y="1473"/>
                </a:lnTo>
                <a:lnTo>
                  <a:pt x="97" y="1459"/>
                </a:lnTo>
                <a:lnTo>
                  <a:pt x="86" y="1443"/>
                </a:lnTo>
                <a:lnTo>
                  <a:pt x="77" y="1426"/>
                </a:lnTo>
                <a:lnTo>
                  <a:pt x="70" y="1409"/>
                </a:lnTo>
                <a:lnTo>
                  <a:pt x="65" y="1392"/>
                </a:lnTo>
                <a:lnTo>
                  <a:pt x="62" y="1374"/>
                </a:lnTo>
                <a:lnTo>
                  <a:pt x="62" y="1355"/>
                </a:lnTo>
                <a:lnTo>
                  <a:pt x="65" y="1337"/>
                </a:lnTo>
                <a:lnTo>
                  <a:pt x="70" y="1319"/>
                </a:lnTo>
                <a:lnTo>
                  <a:pt x="84" y="1278"/>
                </a:lnTo>
                <a:lnTo>
                  <a:pt x="96" y="1237"/>
                </a:lnTo>
                <a:lnTo>
                  <a:pt x="116" y="1153"/>
                </a:lnTo>
                <a:lnTo>
                  <a:pt x="136" y="1069"/>
                </a:lnTo>
                <a:lnTo>
                  <a:pt x="148" y="1028"/>
                </a:lnTo>
                <a:lnTo>
                  <a:pt x="161" y="987"/>
                </a:lnTo>
                <a:lnTo>
                  <a:pt x="173" y="952"/>
                </a:lnTo>
                <a:lnTo>
                  <a:pt x="183" y="916"/>
                </a:lnTo>
                <a:lnTo>
                  <a:pt x="190" y="881"/>
                </a:lnTo>
                <a:lnTo>
                  <a:pt x="195" y="846"/>
                </a:lnTo>
                <a:lnTo>
                  <a:pt x="197" y="811"/>
                </a:lnTo>
                <a:lnTo>
                  <a:pt x="197" y="776"/>
                </a:lnTo>
                <a:lnTo>
                  <a:pt x="193" y="741"/>
                </a:lnTo>
                <a:lnTo>
                  <a:pt x="189" y="723"/>
                </a:lnTo>
                <a:lnTo>
                  <a:pt x="185" y="706"/>
                </a:lnTo>
                <a:lnTo>
                  <a:pt x="180" y="688"/>
                </a:lnTo>
                <a:lnTo>
                  <a:pt x="173" y="671"/>
                </a:lnTo>
                <a:lnTo>
                  <a:pt x="165" y="654"/>
                </a:lnTo>
                <a:lnTo>
                  <a:pt x="157" y="638"/>
                </a:lnTo>
                <a:lnTo>
                  <a:pt x="137" y="605"/>
                </a:lnTo>
                <a:lnTo>
                  <a:pt x="115" y="574"/>
                </a:lnTo>
                <a:lnTo>
                  <a:pt x="67" y="512"/>
                </a:lnTo>
                <a:lnTo>
                  <a:pt x="43" y="480"/>
                </a:lnTo>
                <a:lnTo>
                  <a:pt x="21" y="447"/>
                </a:lnTo>
                <a:lnTo>
                  <a:pt x="13" y="433"/>
                </a:lnTo>
                <a:lnTo>
                  <a:pt x="7" y="417"/>
                </a:lnTo>
                <a:lnTo>
                  <a:pt x="3" y="402"/>
                </a:lnTo>
                <a:lnTo>
                  <a:pt x="0" y="386"/>
                </a:lnTo>
                <a:lnTo>
                  <a:pt x="0" y="369"/>
                </a:lnTo>
                <a:lnTo>
                  <a:pt x="0" y="353"/>
                </a:lnTo>
                <a:lnTo>
                  <a:pt x="3" y="336"/>
                </a:lnTo>
                <a:lnTo>
                  <a:pt x="7" y="320"/>
                </a:lnTo>
                <a:lnTo>
                  <a:pt x="13" y="303"/>
                </a:lnTo>
                <a:lnTo>
                  <a:pt x="20" y="287"/>
                </a:lnTo>
                <a:lnTo>
                  <a:pt x="28" y="271"/>
                </a:lnTo>
                <a:lnTo>
                  <a:pt x="37" y="256"/>
                </a:lnTo>
                <a:lnTo>
                  <a:pt x="48" y="241"/>
                </a:lnTo>
                <a:lnTo>
                  <a:pt x="60" y="227"/>
                </a:lnTo>
                <a:lnTo>
                  <a:pt x="73" y="214"/>
                </a:lnTo>
                <a:lnTo>
                  <a:pt x="87" y="202"/>
                </a:lnTo>
                <a:lnTo>
                  <a:pt x="153" y="148"/>
                </a:lnTo>
                <a:lnTo>
                  <a:pt x="186" y="123"/>
                </a:lnTo>
                <a:lnTo>
                  <a:pt x="221" y="99"/>
                </a:lnTo>
                <a:lnTo>
                  <a:pt x="259" y="77"/>
                </a:lnTo>
                <a:lnTo>
                  <a:pt x="299" y="57"/>
                </a:lnTo>
                <a:lnTo>
                  <a:pt x="343" y="41"/>
                </a:lnTo>
                <a:lnTo>
                  <a:pt x="366" y="35"/>
                </a:lnTo>
                <a:lnTo>
                  <a:pt x="391" y="29"/>
                </a:lnTo>
                <a:lnTo>
                  <a:pt x="431" y="22"/>
                </a:lnTo>
                <a:lnTo>
                  <a:pt x="470" y="18"/>
                </a:lnTo>
                <a:lnTo>
                  <a:pt x="547" y="15"/>
                </a:lnTo>
                <a:lnTo>
                  <a:pt x="621" y="11"/>
                </a:lnTo>
                <a:lnTo>
                  <a:pt x="658" y="7"/>
                </a:lnTo>
                <a:lnTo>
                  <a:pt x="695" y="0"/>
                </a:lnTo>
                <a:lnTo>
                  <a:pt x="698" y="18"/>
                </a:lnTo>
                <a:lnTo>
                  <a:pt x="758" y="47"/>
                </a:lnTo>
                <a:lnTo>
                  <a:pt x="764" y="68"/>
                </a:lnTo>
                <a:lnTo>
                  <a:pt x="770" y="89"/>
                </a:lnTo>
                <a:lnTo>
                  <a:pt x="770" y="91"/>
                </a:lnTo>
                <a:lnTo>
                  <a:pt x="770" y="92"/>
                </a:lnTo>
                <a:lnTo>
                  <a:pt x="770" y="93"/>
                </a:lnTo>
                <a:lnTo>
                  <a:pt x="770" y="94"/>
                </a:lnTo>
                <a:lnTo>
                  <a:pt x="771" y="95"/>
                </a:lnTo>
                <a:lnTo>
                  <a:pt x="771" y="96"/>
                </a:lnTo>
                <a:lnTo>
                  <a:pt x="783" y="183"/>
                </a:lnTo>
                <a:lnTo>
                  <a:pt x="783" y="185"/>
                </a:lnTo>
                <a:lnTo>
                  <a:pt x="783" y="186"/>
                </a:lnTo>
                <a:lnTo>
                  <a:pt x="783" y="187"/>
                </a:lnTo>
                <a:lnTo>
                  <a:pt x="783" y="188"/>
                </a:lnTo>
                <a:lnTo>
                  <a:pt x="784" y="188"/>
                </a:lnTo>
                <a:lnTo>
                  <a:pt x="784" y="189"/>
                </a:lnTo>
                <a:lnTo>
                  <a:pt x="784" y="233"/>
                </a:lnTo>
                <a:lnTo>
                  <a:pt x="785" y="239"/>
                </a:lnTo>
                <a:lnTo>
                  <a:pt x="785" y="244"/>
                </a:lnTo>
                <a:lnTo>
                  <a:pt x="785" y="255"/>
                </a:lnTo>
                <a:lnTo>
                  <a:pt x="786" y="261"/>
                </a:lnTo>
                <a:lnTo>
                  <a:pt x="786" y="267"/>
                </a:lnTo>
                <a:lnTo>
                  <a:pt x="786" y="278"/>
                </a:lnTo>
                <a:lnTo>
                  <a:pt x="786" y="282"/>
                </a:lnTo>
                <a:lnTo>
                  <a:pt x="782" y="373"/>
                </a:lnTo>
                <a:lnTo>
                  <a:pt x="782" y="376"/>
                </a:lnTo>
                <a:lnTo>
                  <a:pt x="762" y="559"/>
                </a:lnTo>
                <a:lnTo>
                  <a:pt x="744" y="737"/>
                </a:lnTo>
                <a:lnTo>
                  <a:pt x="740" y="820"/>
                </a:lnTo>
                <a:lnTo>
                  <a:pt x="744" y="897"/>
                </a:lnTo>
                <a:lnTo>
                  <a:pt x="745" y="902"/>
                </a:lnTo>
                <a:lnTo>
                  <a:pt x="746" y="906"/>
                </a:lnTo>
                <a:lnTo>
                  <a:pt x="747" y="915"/>
                </a:lnTo>
                <a:lnTo>
                  <a:pt x="748" y="924"/>
                </a:lnTo>
                <a:lnTo>
                  <a:pt x="749" y="933"/>
                </a:lnTo>
                <a:lnTo>
                  <a:pt x="752" y="951"/>
                </a:lnTo>
                <a:lnTo>
                  <a:pt x="755" y="970"/>
                </a:lnTo>
                <a:lnTo>
                  <a:pt x="756" y="973"/>
                </a:lnTo>
                <a:lnTo>
                  <a:pt x="757" y="975"/>
                </a:lnTo>
                <a:lnTo>
                  <a:pt x="758" y="977"/>
                </a:lnTo>
                <a:lnTo>
                  <a:pt x="758" y="979"/>
                </a:lnTo>
                <a:lnTo>
                  <a:pt x="759" y="983"/>
                </a:lnTo>
                <a:lnTo>
                  <a:pt x="760" y="987"/>
                </a:lnTo>
                <a:lnTo>
                  <a:pt x="761" y="988"/>
                </a:lnTo>
                <a:lnTo>
                  <a:pt x="761" y="990"/>
                </a:lnTo>
                <a:lnTo>
                  <a:pt x="762" y="991"/>
                </a:lnTo>
                <a:lnTo>
                  <a:pt x="762" y="992"/>
                </a:lnTo>
                <a:lnTo>
                  <a:pt x="762" y="993"/>
                </a:lnTo>
                <a:lnTo>
                  <a:pt x="762" y="995"/>
                </a:lnTo>
                <a:lnTo>
                  <a:pt x="762" y="996"/>
                </a:lnTo>
                <a:lnTo>
                  <a:pt x="763" y="998"/>
                </a:lnTo>
                <a:lnTo>
                  <a:pt x="763" y="999"/>
                </a:lnTo>
                <a:lnTo>
                  <a:pt x="764" y="1000"/>
                </a:lnTo>
                <a:lnTo>
                  <a:pt x="764" y="1001"/>
                </a:lnTo>
                <a:lnTo>
                  <a:pt x="765" y="1003"/>
                </a:lnTo>
                <a:lnTo>
                  <a:pt x="771" y="1018"/>
                </a:lnTo>
                <a:lnTo>
                  <a:pt x="771" y="1019"/>
                </a:lnTo>
                <a:lnTo>
                  <a:pt x="772" y="1021"/>
                </a:lnTo>
                <a:lnTo>
                  <a:pt x="772" y="1022"/>
                </a:lnTo>
                <a:lnTo>
                  <a:pt x="773" y="1023"/>
                </a:lnTo>
                <a:lnTo>
                  <a:pt x="773" y="1024"/>
                </a:lnTo>
                <a:lnTo>
                  <a:pt x="774" y="1026"/>
                </a:lnTo>
                <a:lnTo>
                  <a:pt x="777" y="1035"/>
                </a:lnTo>
                <a:lnTo>
                  <a:pt x="792" y="1065"/>
                </a:lnTo>
                <a:lnTo>
                  <a:pt x="793" y="1067"/>
                </a:lnTo>
                <a:lnTo>
                  <a:pt x="794" y="1069"/>
                </a:lnTo>
                <a:lnTo>
                  <a:pt x="797" y="1073"/>
                </a:lnTo>
                <a:lnTo>
                  <a:pt x="799" y="1076"/>
                </a:lnTo>
                <a:lnTo>
                  <a:pt x="801" y="1079"/>
                </a:lnTo>
                <a:lnTo>
                  <a:pt x="802" y="1080"/>
                </a:lnTo>
                <a:lnTo>
                  <a:pt x="803" y="1081"/>
                </a:lnTo>
                <a:lnTo>
                  <a:pt x="804" y="1082"/>
                </a:lnTo>
                <a:lnTo>
                  <a:pt x="804" y="1083"/>
                </a:lnTo>
                <a:lnTo>
                  <a:pt x="805" y="1084"/>
                </a:lnTo>
                <a:lnTo>
                  <a:pt x="806" y="1086"/>
                </a:lnTo>
                <a:lnTo>
                  <a:pt x="810" y="1094"/>
                </a:lnTo>
                <a:lnTo>
                  <a:pt x="831" y="1121"/>
                </a:lnTo>
                <a:lnTo>
                  <a:pt x="856" y="1147"/>
                </a:lnTo>
                <a:lnTo>
                  <a:pt x="918" y="1197"/>
                </a:lnTo>
                <a:lnTo>
                  <a:pt x="989" y="1242"/>
                </a:lnTo>
                <a:lnTo>
                  <a:pt x="1156" y="1327"/>
                </a:lnTo>
                <a:lnTo>
                  <a:pt x="1382" y="1431"/>
                </a:lnTo>
                <a:lnTo>
                  <a:pt x="1270" y="1564"/>
                </a:lnTo>
              </a:path>
            </a:pathLst>
          </a:custGeom>
          <a:solidFill>
            <a:srgbClr val="4C4C4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6" name="Freeform 42"/>
          <p:cNvSpPr>
            <a:spLocks noChangeArrowheads="1"/>
          </p:cNvSpPr>
          <p:nvPr/>
        </p:nvSpPr>
        <p:spPr bwMode="auto">
          <a:xfrm>
            <a:off x="6477120" y="2959511"/>
            <a:ext cx="400320" cy="529976"/>
          </a:xfrm>
          <a:custGeom>
            <a:avLst/>
            <a:gdLst/>
            <a:ahLst/>
            <a:cxnLst>
              <a:cxn ang="0">
                <a:pos x="485" y="15"/>
              </a:cxn>
              <a:cxn ang="0">
                <a:pos x="614" y="4"/>
              </a:cxn>
              <a:cxn ang="0">
                <a:pos x="691" y="26"/>
              </a:cxn>
              <a:cxn ang="0">
                <a:pos x="708" y="92"/>
              </a:cxn>
              <a:cxn ang="0">
                <a:pos x="721" y="183"/>
              </a:cxn>
              <a:cxn ang="0">
                <a:pos x="722" y="188"/>
              </a:cxn>
              <a:cxn ang="0">
                <a:pos x="723" y="255"/>
              </a:cxn>
              <a:cxn ang="0">
                <a:pos x="720" y="373"/>
              </a:cxn>
              <a:cxn ang="0">
                <a:pos x="682" y="897"/>
              </a:cxn>
              <a:cxn ang="0">
                <a:pos x="687" y="933"/>
              </a:cxn>
              <a:cxn ang="0">
                <a:pos x="696" y="977"/>
              </a:cxn>
              <a:cxn ang="0">
                <a:pos x="699" y="990"/>
              </a:cxn>
              <a:cxn ang="0">
                <a:pos x="700" y="995"/>
              </a:cxn>
              <a:cxn ang="0">
                <a:pos x="702" y="1001"/>
              </a:cxn>
              <a:cxn ang="0">
                <a:pos x="710" y="1022"/>
              </a:cxn>
              <a:cxn ang="0">
                <a:pos x="730" y="1065"/>
              </a:cxn>
              <a:cxn ang="0">
                <a:pos x="739" y="1079"/>
              </a:cxn>
              <a:cxn ang="0">
                <a:pos x="743" y="1084"/>
              </a:cxn>
              <a:cxn ang="0">
                <a:pos x="794" y="1147"/>
              </a:cxn>
              <a:cxn ang="0">
                <a:pos x="1097" y="1542"/>
              </a:cxn>
              <a:cxn ang="0">
                <a:pos x="997" y="1620"/>
              </a:cxn>
              <a:cxn ang="0">
                <a:pos x="954" y="1612"/>
              </a:cxn>
              <a:cxn ang="0">
                <a:pos x="940" y="1608"/>
              </a:cxn>
              <a:cxn ang="0">
                <a:pos x="905" y="1594"/>
              </a:cxn>
              <a:cxn ang="0">
                <a:pos x="861" y="1563"/>
              </a:cxn>
              <a:cxn ang="0">
                <a:pos x="842" y="1539"/>
              </a:cxn>
              <a:cxn ang="0">
                <a:pos x="807" y="1498"/>
              </a:cxn>
              <a:cxn ang="0">
                <a:pos x="775" y="1478"/>
              </a:cxn>
              <a:cxn ang="0">
                <a:pos x="728" y="1465"/>
              </a:cxn>
              <a:cxn ang="0">
                <a:pos x="710" y="1464"/>
              </a:cxn>
              <a:cxn ang="0">
                <a:pos x="679" y="1464"/>
              </a:cxn>
              <a:cxn ang="0">
                <a:pos x="662" y="1466"/>
              </a:cxn>
              <a:cxn ang="0">
                <a:pos x="552" y="1492"/>
              </a:cxn>
              <a:cxn ang="0">
                <a:pos x="408" y="1530"/>
              </a:cxn>
              <a:cxn ang="0">
                <a:pos x="345" y="1539"/>
              </a:cxn>
              <a:cxn ang="0">
                <a:pos x="238" y="1541"/>
              </a:cxn>
              <a:cxn ang="0">
                <a:pos x="173" y="1535"/>
              </a:cxn>
              <a:cxn ang="0">
                <a:pos x="112" y="1519"/>
              </a:cxn>
              <a:cxn ang="0">
                <a:pos x="69" y="1493"/>
              </a:cxn>
              <a:cxn ang="0">
                <a:pos x="41" y="1467"/>
              </a:cxn>
              <a:cxn ang="0">
                <a:pos x="33" y="1455"/>
              </a:cxn>
              <a:cxn ang="0">
                <a:pos x="20" y="1435"/>
              </a:cxn>
              <a:cxn ang="0">
                <a:pos x="6" y="1401"/>
              </a:cxn>
              <a:cxn ang="0">
                <a:pos x="0" y="1374"/>
              </a:cxn>
              <a:cxn ang="0">
                <a:pos x="5" y="1326"/>
              </a:cxn>
              <a:cxn ang="0">
                <a:pos x="18" y="1289"/>
              </a:cxn>
              <a:cxn ang="0">
                <a:pos x="54" y="1153"/>
              </a:cxn>
              <a:cxn ang="0">
                <a:pos x="99" y="987"/>
              </a:cxn>
              <a:cxn ang="0">
                <a:pos x="128" y="881"/>
              </a:cxn>
              <a:cxn ang="0">
                <a:pos x="133" y="829"/>
              </a:cxn>
              <a:cxn ang="0">
                <a:pos x="132" y="750"/>
              </a:cxn>
              <a:cxn ang="0">
                <a:pos x="128" y="725"/>
              </a:cxn>
              <a:cxn ang="0">
                <a:pos x="122" y="702"/>
              </a:cxn>
              <a:cxn ang="0">
                <a:pos x="118" y="688"/>
              </a:cxn>
              <a:cxn ang="0">
                <a:pos x="103" y="654"/>
              </a:cxn>
              <a:cxn ang="0">
                <a:pos x="96" y="640"/>
              </a:cxn>
              <a:cxn ang="0">
                <a:pos x="53" y="574"/>
              </a:cxn>
            </a:cxnLst>
            <a:rect l="0" t="0" r="r" b="b"/>
            <a:pathLst>
              <a:path w="1227" h="1622">
                <a:moveTo>
                  <a:pt x="273" y="221"/>
                </a:moveTo>
                <a:lnTo>
                  <a:pt x="444" y="17"/>
                </a:lnTo>
                <a:lnTo>
                  <a:pt x="464" y="17"/>
                </a:lnTo>
                <a:lnTo>
                  <a:pt x="474" y="16"/>
                </a:lnTo>
                <a:lnTo>
                  <a:pt x="485" y="15"/>
                </a:lnTo>
                <a:lnTo>
                  <a:pt x="559" y="11"/>
                </a:lnTo>
                <a:lnTo>
                  <a:pt x="577" y="9"/>
                </a:lnTo>
                <a:lnTo>
                  <a:pt x="586" y="8"/>
                </a:lnTo>
                <a:lnTo>
                  <a:pt x="596" y="7"/>
                </a:lnTo>
                <a:lnTo>
                  <a:pt x="614" y="4"/>
                </a:lnTo>
                <a:lnTo>
                  <a:pt x="623" y="2"/>
                </a:lnTo>
                <a:lnTo>
                  <a:pt x="633" y="0"/>
                </a:lnTo>
                <a:lnTo>
                  <a:pt x="636" y="18"/>
                </a:lnTo>
                <a:lnTo>
                  <a:pt x="688" y="16"/>
                </a:lnTo>
                <a:lnTo>
                  <a:pt x="691" y="26"/>
                </a:lnTo>
                <a:lnTo>
                  <a:pt x="696" y="47"/>
                </a:lnTo>
                <a:lnTo>
                  <a:pt x="702" y="68"/>
                </a:lnTo>
                <a:lnTo>
                  <a:pt x="708" y="89"/>
                </a:lnTo>
                <a:lnTo>
                  <a:pt x="708" y="91"/>
                </a:lnTo>
                <a:lnTo>
                  <a:pt x="708" y="92"/>
                </a:lnTo>
                <a:lnTo>
                  <a:pt x="708" y="93"/>
                </a:lnTo>
                <a:lnTo>
                  <a:pt x="708" y="94"/>
                </a:lnTo>
                <a:lnTo>
                  <a:pt x="709" y="95"/>
                </a:lnTo>
                <a:lnTo>
                  <a:pt x="709" y="96"/>
                </a:lnTo>
                <a:lnTo>
                  <a:pt x="721" y="183"/>
                </a:lnTo>
                <a:lnTo>
                  <a:pt x="721" y="185"/>
                </a:lnTo>
                <a:lnTo>
                  <a:pt x="721" y="186"/>
                </a:lnTo>
                <a:lnTo>
                  <a:pt x="721" y="187"/>
                </a:lnTo>
                <a:lnTo>
                  <a:pt x="721" y="188"/>
                </a:lnTo>
                <a:lnTo>
                  <a:pt x="722" y="188"/>
                </a:lnTo>
                <a:lnTo>
                  <a:pt x="722" y="189"/>
                </a:lnTo>
                <a:lnTo>
                  <a:pt x="722" y="233"/>
                </a:lnTo>
                <a:lnTo>
                  <a:pt x="723" y="239"/>
                </a:lnTo>
                <a:lnTo>
                  <a:pt x="723" y="244"/>
                </a:lnTo>
                <a:lnTo>
                  <a:pt x="723" y="255"/>
                </a:lnTo>
                <a:lnTo>
                  <a:pt x="724" y="261"/>
                </a:lnTo>
                <a:lnTo>
                  <a:pt x="724" y="267"/>
                </a:lnTo>
                <a:lnTo>
                  <a:pt x="724" y="278"/>
                </a:lnTo>
                <a:lnTo>
                  <a:pt x="724" y="282"/>
                </a:lnTo>
                <a:lnTo>
                  <a:pt x="720" y="373"/>
                </a:lnTo>
                <a:lnTo>
                  <a:pt x="720" y="376"/>
                </a:lnTo>
                <a:lnTo>
                  <a:pt x="700" y="559"/>
                </a:lnTo>
                <a:lnTo>
                  <a:pt x="682" y="737"/>
                </a:lnTo>
                <a:lnTo>
                  <a:pt x="678" y="820"/>
                </a:lnTo>
                <a:lnTo>
                  <a:pt x="682" y="897"/>
                </a:lnTo>
                <a:lnTo>
                  <a:pt x="683" y="902"/>
                </a:lnTo>
                <a:lnTo>
                  <a:pt x="684" y="906"/>
                </a:lnTo>
                <a:lnTo>
                  <a:pt x="685" y="915"/>
                </a:lnTo>
                <a:lnTo>
                  <a:pt x="686" y="924"/>
                </a:lnTo>
                <a:lnTo>
                  <a:pt x="687" y="933"/>
                </a:lnTo>
                <a:lnTo>
                  <a:pt x="690" y="951"/>
                </a:lnTo>
                <a:lnTo>
                  <a:pt x="693" y="970"/>
                </a:lnTo>
                <a:lnTo>
                  <a:pt x="694" y="973"/>
                </a:lnTo>
                <a:lnTo>
                  <a:pt x="695" y="975"/>
                </a:lnTo>
                <a:lnTo>
                  <a:pt x="696" y="977"/>
                </a:lnTo>
                <a:lnTo>
                  <a:pt x="696" y="979"/>
                </a:lnTo>
                <a:lnTo>
                  <a:pt x="697" y="983"/>
                </a:lnTo>
                <a:lnTo>
                  <a:pt x="698" y="987"/>
                </a:lnTo>
                <a:lnTo>
                  <a:pt x="699" y="988"/>
                </a:lnTo>
                <a:lnTo>
                  <a:pt x="699" y="990"/>
                </a:lnTo>
                <a:lnTo>
                  <a:pt x="700" y="991"/>
                </a:lnTo>
                <a:lnTo>
                  <a:pt x="700" y="992"/>
                </a:lnTo>
                <a:lnTo>
                  <a:pt x="700" y="993"/>
                </a:lnTo>
                <a:lnTo>
                  <a:pt x="700" y="995"/>
                </a:lnTo>
                <a:lnTo>
                  <a:pt x="700" y="996"/>
                </a:lnTo>
                <a:lnTo>
                  <a:pt x="701" y="998"/>
                </a:lnTo>
                <a:lnTo>
                  <a:pt x="701" y="999"/>
                </a:lnTo>
                <a:lnTo>
                  <a:pt x="702" y="1000"/>
                </a:lnTo>
                <a:lnTo>
                  <a:pt x="702" y="1001"/>
                </a:lnTo>
                <a:lnTo>
                  <a:pt x="703" y="1003"/>
                </a:lnTo>
                <a:lnTo>
                  <a:pt x="709" y="1018"/>
                </a:lnTo>
                <a:lnTo>
                  <a:pt x="709" y="1019"/>
                </a:lnTo>
                <a:lnTo>
                  <a:pt x="710" y="1021"/>
                </a:lnTo>
                <a:lnTo>
                  <a:pt x="710" y="1022"/>
                </a:lnTo>
                <a:lnTo>
                  <a:pt x="711" y="1023"/>
                </a:lnTo>
                <a:lnTo>
                  <a:pt x="711" y="1024"/>
                </a:lnTo>
                <a:lnTo>
                  <a:pt x="712" y="1026"/>
                </a:lnTo>
                <a:lnTo>
                  <a:pt x="715" y="1035"/>
                </a:lnTo>
                <a:lnTo>
                  <a:pt x="730" y="1065"/>
                </a:lnTo>
                <a:lnTo>
                  <a:pt x="731" y="1067"/>
                </a:lnTo>
                <a:lnTo>
                  <a:pt x="732" y="1069"/>
                </a:lnTo>
                <a:lnTo>
                  <a:pt x="735" y="1073"/>
                </a:lnTo>
                <a:lnTo>
                  <a:pt x="737" y="1076"/>
                </a:lnTo>
                <a:lnTo>
                  <a:pt x="739" y="1079"/>
                </a:lnTo>
                <a:lnTo>
                  <a:pt x="740" y="1080"/>
                </a:lnTo>
                <a:lnTo>
                  <a:pt x="741" y="1081"/>
                </a:lnTo>
                <a:lnTo>
                  <a:pt x="742" y="1082"/>
                </a:lnTo>
                <a:lnTo>
                  <a:pt x="742" y="1083"/>
                </a:lnTo>
                <a:lnTo>
                  <a:pt x="743" y="1084"/>
                </a:lnTo>
                <a:lnTo>
                  <a:pt x="744" y="1086"/>
                </a:lnTo>
                <a:lnTo>
                  <a:pt x="748" y="1094"/>
                </a:lnTo>
                <a:lnTo>
                  <a:pt x="769" y="1121"/>
                </a:lnTo>
                <a:lnTo>
                  <a:pt x="794" y="1147"/>
                </a:lnTo>
                <a:lnTo>
                  <a:pt x="856" y="1197"/>
                </a:lnTo>
                <a:lnTo>
                  <a:pt x="927" y="1242"/>
                </a:lnTo>
                <a:lnTo>
                  <a:pt x="1094" y="1327"/>
                </a:lnTo>
                <a:lnTo>
                  <a:pt x="1226" y="1388"/>
                </a:lnTo>
                <a:lnTo>
                  <a:pt x="1097" y="1542"/>
                </a:lnTo>
                <a:lnTo>
                  <a:pt x="1023" y="1621"/>
                </a:lnTo>
                <a:lnTo>
                  <a:pt x="1017" y="1621"/>
                </a:lnTo>
                <a:lnTo>
                  <a:pt x="1008" y="1621"/>
                </a:lnTo>
                <a:lnTo>
                  <a:pt x="1003" y="1621"/>
                </a:lnTo>
                <a:lnTo>
                  <a:pt x="997" y="1620"/>
                </a:lnTo>
                <a:lnTo>
                  <a:pt x="977" y="1617"/>
                </a:lnTo>
                <a:lnTo>
                  <a:pt x="968" y="1615"/>
                </a:lnTo>
                <a:lnTo>
                  <a:pt x="963" y="1614"/>
                </a:lnTo>
                <a:lnTo>
                  <a:pt x="958" y="1613"/>
                </a:lnTo>
                <a:lnTo>
                  <a:pt x="954" y="1612"/>
                </a:lnTo>
                <a:lnTo>
                  <a:pt x="949" y="1611"/>
                </a:lnTo>
                <a:lnTo>
                  <a:pt x="947" y="1611"/>
                </a:lnTo>
                <a:lnTo>
                  <a:pt x="945" y="1610"/>
                </a:lnTo>
                <a:lnTo>
                  <a:pt x="942" y="1609"/>
                </a:lnTo>
                <a:lnTo>
                  <a:pt x="940" y="1608"/>
                </a:lnTo>
                <a:lnTo>
                  <a:pt x="922" y="1602"/>
                </a:lnTo>
                <a:lnTo>
                  <a:pt x="918" y="1600"/>
                </a:lnTo>
                <a:lnTo>
                  <a:pt x="914" y="1599"/>
                </a:lnTo>
                <a:lnTo>
                  <a:pt x="910" y="1597"/>
                </a:lnTo>
                <a:lnTo>
                  <a:pt x="905" y="1594"/>
                </a:lnTo>
                <a:lnTo>
                  <a:pt x="897" y="1590"/>
                </a:lnTo>
                <a:lnTo>
                  <a:pt x="893" y="1587"/>
                </a:lnTo>
                <a:lnTo>
                  <a:pt x="889" y="1585"/>
                </a:lnTo>
                <a:lnTo>
                  <a:pt x="875" y="1574"/>
                </a:lnTo>
                <a:lnTo>
                  <a:pt x="861" y="1563"/>
                </a:lnTo>
                <a:lnTo>
                  <a:pt x="855" y="1557"/>
                </a:lnTo>
                <a:lnTo>
                  <a:pt x="852" y="1554"/>
                </a:lnTo>
                <a:lnTo>
                  <a:pt x="849" y="1550"/>
                </a:lnTo>
                <a:lnTo>
                  <a:pt x="844" y="1543"/>
                </a:lnTo>
                <a:lnTo>
                  <a:pt x="842" y="1539"/>
                </a:lnTo>
                <a:lnTo>
                  <a:pt x="839" y="1535"/>
                </a:lnTo>
                <a:lnTo>
                  <a:pt x="832" y="1526"/>
                </a:lnTo>
                <a:lnTo>
                  <a:pt x="828" y="1521"/>
                </a:lnTo>
                <a:lnTo>
                  <a:pt x="824" y="1515"/>
                </a:lnTo>
                <a:lnTo>
                  <a:pt x="807" y="1498"/>
                </a:lnTo>
                <a:lnTo>
                  <a:pt x="798" y="1492"/>
                </a:lnTo>
                <a:lnTo>
                  <a:pt x="794" y="1489"/>
                </a:lnTo>
                <a:lnTo>
                  <a:pt x="789" y="1485"/>
                </a:lnTo>
                <a:lnTo>
                  <a:pt x="780" y="1481"/>
                </a:lnTo>
                <a:lnTo>
                  <a:pt x="775" y="1478"/>
                </a:lnTo>
                <a:lnTo>
                  <a:pt x="770" y="1476"/>
                </a:lnTo>
                <a:lnTo>
                  <a:pt x="750" y="1469"/>
                </a:lnTo>
                <a:lnTo>
                  <a:pt x="739" y="1467"/>
                </a:lnTo>
                <a:lnTo>
                  <a:pt x="734" y="1466"/>
                </a:lnTo>
                <a:lnTo>
                  <a:pt x="728" y="1465"/>
                </a:lnTo>
                <a:lnTo>
                  <a:pt x="723" y="1465"/>
                </a:lnTo>
                <a:lnTo>
                  <a:pt x="718" y="1465"/>
                </a:lnTo>
                <a:lnTo>
                  <a:pt x="715" y="1465"/>
                </a:lnTo>
                <a:lnTo>
                  <a:pt x="712" y="1464"/>
                </a:lnTo>
                <a:lnTo>
                  <a:pt x="710" y="1464"/>
                </a:lnTo>
                <a:lnTo>
                  <a:pt x="707" y="1463"/>
                </a:lnTo>
                <a:lnTo>
                  <a:pt x="696" y="1463"/>
                </a:lnTo>
                <a:lnTo>
                  <a:pt x="690" y="1463"/>
                </a:lnTo>
                <a:lnTo>
                  <a:pt x="684" y="1464"/>
                </a:lnTo>
                <a:lnTo>
                  <a:pt x="679" y="1464"/>
                </a:lnTo>
                <a:lnTo>
                  <a:pt x="673" y="1464"/>
                </a:lnTo>
                <a:lnTo>
                  <a:pt x="671" y="1464"/>
                </a:lnTo>
                <a:lnTo>
                  <a:pt x="668" y="1465"/>
                </a:lnTo>
                <a:lnTo>
                  <a:pt x="665" y="1465"/>
                </a:lnTo>
                <a:lnTo>
                  <a:pt x="662" y="1466"/>
                </a:lnTo>
                <a:lnTo>
                  <a:pt x="639" y="1469"/>
                </a:lnTo>
                <a:lnTo>
                  <a:pt x="617" y="1474"/>
                </a:lnTo>
                <a:lnTo>
                  <a:pt x="605" y="1477"/>
                </a:lnTo>
                <a:lnTo>
                  <a:pt x="594" y="1480"/>
                </a:lnTo>
                <a:lnTo>
                  <a:pt x="552" y="1492"/>
                </a:lnTo>
                <a:lnTo>
                  <a:pt x="531" y="1499"/>
                </a:lnTo>
                <a:lnTo>
                  <a:pt x="510" y="1506"/>
                </a:lnTo>
                <a:lnTo>
                  <a:pt x="470" y="1518"/>
                </a:lnTo>
                <a:lnTo>
                  <a:pt x="429" y="1527"/>
                </a:lnTo>
                <a:lnTo>
                  <a:pt x="408" y="1530"/>
                </a:lnTo>
                <a:lnTo>
                  <a:pt x="398" y="1532"/>
                </a:lnTo>
                <a:lnTo>
                  <a:pt x="387" y="1534"/>
                </a:lnTo>
                <a:lnTo>
                  <a:pt x="366" y="1536"/>
                </a:lnTo>
                <a:lnTo>
                  <a:pt x="356" y="1537"/>
                </a:lnTo>
                <a:lnTo>
                  <a:pt x="345" y="1539"/>
                </a:lnTo>
                <a:lnTo>
                  <a:pt x="324" y="1539"/>
                </a:lnTo>
                <a:lnTo>
                  <a:pt x="313" y="1540"/>
                </a:lnTo>
                <a:lnTo>
                  <a:pt x="302" y="1541"/>
                </a:lnTo>
                <a:lnTo>
                  <a:pt x="259" y="1541"/>
                </a:lnTo>
                <a:lnTo>
                  <a:pt x="238" y="1541"/>
                </a:lnTo>
                <a:lnTo>
                  <a:pt x="227" y="1540"/>
                </a:lnTo>
                <a:lnTo>
                  <a:pt x="216" y="1539"/>
                </a:lnTo>
                <a:lnTo>
                  <a:pt x="195" y="1537"/>
                </a:lnTo>
                <a:lnTo>
                  <a:pt x="184" y="1536"/>
                </a:lnTo>
                <a:lnTo>
                  <a:pt x="173" y="1535"/>
                </a:lnTo>
                <a:lnTo>
                  <a:pt x="152" y="1532"/>
                </a:lnTo>
                <a:lnTo>
                  <a:pt x="143" y="1529"/>
                </a:lnTo>
                <a:lnTo>
                  <a:pt x="138" y="1528"/>
                </a:lnTo>
                <a:lnTo>
                  <a:pt x="132" y="1526"/>
                </a:lnTo>
                <a:lnTo>
                  <a:pt x="112" y="1519"/>
                </a:lnTo>
                <a:lnTo>
                  <a:pt x="94" y="1510"/>
                </a:lnTo>
                <a:lnTo>
                  <a:pt x="86" y="1505"/>
                </a:lnTo>
                <a:lnTo>
                  <a:pt x="82" y="1502"/>
                </a:lnTo>
                <a:lnTo>
                  <a:pt x="77" y="1499"/>
                </a:lnTo>
                <a:lnTo>
                  <a:pt x="69" y="1493"/>
                </a:lnTo>
                <a:lnTo>
                  <a:pt x="65" y="1490"/>
                </a:lnTo>
                <a:lnTo>
                  <a:pt x="61" y="1487"/>
                </a:lnTo>
                <a:lnTo>
                  <a:pt x="47" y="1473"/>
                </a:lnTo>
                <a:lnTo>
                  <a:pt x="44" y="1470"/>
                </a:lnTo>
                <a:lnTo>
                  <a:pt x="41" y="1467"/>
                </a:lnTo>
                <a:lnTo>
                  <a:pt x="40" y="1465"/>
                </a:lnTo>
                <a:lnTo>
                  <a:pt x="38" y="1463"/>
                </a:lnTo>
                <a:lnTo>
                  <a:pt x="37" y="1461"/>
                </a:lnTo>
                <a:lnTo>
                  <a:pt x="35" y="1459"/>
                </a:lnTo>
                <a:lnTo>
                  <a:pt x="33" y="1455"/>
                </a:lnTo>
                <a:lnTo>
                  <a:pt x="30" y="1451"/>
                </a:lnTo>
                <a:lnTo>
                  <a:pt x="27" y="1447"/>
                </a:lnTo>
                <a:lnTo>
                  <a:pt x="24" y="1443"/>
                </a:lnTo>
                <a:lnTo>
                  <a:pt x="22" y="1439"/>
                </a:lnTo>
                <a:lnTo>
                  <a:pt x="20" y="1435"/>
                </a:lnTo>
                <a:lnTo>
                  <a:pt x="17" y="1431"/>
                </a:lnTo>
                <a:lnTo>
                  <a:pt x="15" y="1426"/>
                </a:lnTo>
                <a:lnTo>
                  <a:pt x="8" y="1409"/>
                </a:lnTo>
                <a:lnTo>
                  <a:pt x="7" y="1405"/>
                </a:lnTo>
                <a:lnTo>
                  <a:pt x="6" y="1401"/>
                </a:lnTo>
                <a:lnTo>
                  <a:pt x="6" y="1399"/>
                </a:lnTo>
                <a:lnTo>
                  <a:pt x="5" y="1397"/>
                </a:lnTo>
                <a:lnTo>
                  <a:pt x="4" y="1395"/>
                </a:lnTo>
                <a:lnTo>
                  <a:pt x="3" y="1392"/>
                </a:lnTo>
                <a:lnTo>
                  <a:pt x="0" y="1374"/>
                </a:lnTo>
                <a:lnTo>
                  <a:pt x="0" y="1355"/>
                </a:lnTo>
                <a:lnTo>
                  <a:pt x="3" y="1337"/>
                </a:lnTo>
                <a:lnTo>
                  <a:pt x="4" y="1333"/>
                </a:lnTo>
                <a:lnTo>
                  <a:pt x="5" y="1328"/>
                </a:lnTo>
                <a:lnTo>
                  <a:pt x="5" y="1326"/>
                </a:lnTo>
                <a:lnTo>
                  <a:pt x="6" y="1324"/>
                </a:lnTo>
                <a:lnTo>
                  <a:pt x="7" y="1321"/>
                </a:lnTo>
                <a:lnTo>
                  <a:pt x="8" y="1319"/>
                </a:lnTo>
                <a:lnTo>
                  <a:pt x="14" y="1299"/>
                </a:lnTo>
                <a:lnTo>
                  <a:pt x="18" y="1289"/>
                </a:lnTo>
                <a:lnTo>
                  <a:pt x="22" y="1278"/>
                </a:lnTo>
                <a:lnTo>
                  <a:pt x="34" y="1237"/>
                </a:lnTo>
                <a:lnTo>
                  <a:pt x="43" y="1195"/>
                </a:lnTo>
                <a:lnTo>
                  <a:pt x="48" y="1174"/>
                </a:lnTo>
                <a:lnTo>
                  <a:pt x="54" y="1153"/>
                </a:lnTo>
                <a:lnTo>
                  <a:pt x="63" y="1111"/>
                </a:lnTo>
                <a:lnTo>
                  <a:pt x="68" y="1090"/>
                </a:lnTo>
                <a:lnTo>
                  <a:pt x="74" y="1069"/>
                </a:lnTo>
                <a:lnTo>
                  <a:pt x="86" y="1028"/>
                </a:lnTo>
                <a:lnTo>
                  <a:pt x="99" y="987"/>
                </a:lnTo>
                <a:lnTo>
                  <a:pt x="111" y="952"/>
                </a:lnTo>
                <a:lnTo>
                  <a:pt x="116" y="934"/>
                </a:lnTo>
                <a:lnTo>
                  <a:pt x="118" y="925"/>
                </a:lnTo>
                <a:lnTo>
                  <a:pt x="121" y="916"/>
                </a:lnTo>
                <a:lnTo>
                  <a:pt x="128" y="881"/>
                </a:lnTo>
                <a:lnTo>
                  <a:pt x="130" y="864"/>
                </a:lnTo>
                <a:lnTo>
                  <a:pt x="131" y="855"/>
                </a:lnTo>
                <a:lnTo>
                  <a:pt x="133" y="846"/>
                </a:lnTo>
                <a:lnTo>
                  <a:pt x="133" y="838"/>
                </a:lnTo>
                <a:lnTo>
                  <a:pt x="133" y="829"/>
                </a:lnTo>
                <a:lnTo>
                  <a:pt x="134" y="820"/>
                </a:lnTo>
                <a:lnTo>
                  <a:pt x="135" y="811"/>
                </a:lnTo>
                <a:lnTo>
                  <a:pt x="135" y="776"/>
                </a:lnTo>
                <a:lnTo>
                  <a:pt x="133" y="759"/>
                </a:lnTo>
                <a:lnTo>
                  <a:pt x="132" y="750"/>
                </a:lnTo>
                <a:lnTo>
                  <a:pt x="131" y="741"/>
                </a:lnTo>
                <a:lnTo>
                  <a:pt x="130" y="737"/>
                </a:lnTo>
                <a:lnTo>
                  <a:pt x="129" y="732"/>
                </a:lnTo>
                <a:lnTo>
                  <a:pt x="128" y="728"/>
                </a:lnTo>
                <a:lnTo>
                  <a:pt x="128" y="725"/>
                </a:lnTo>
                <a:lnTo>
                  <a:pt x="127" y="723"/>
                </a:lnTo>
                <a:lnTo>
                  <a:pt x="125" y="715"/>
                </a:lnTo>
                <a:lnTo>
                  <a:pt x="124" y="711"/>
                </a:lnTo>
                <a:lnTo>
                  <a:pt x="123" y="706"/>
                </a:lnTo>
                <a:lnTo>
                  <a:pt x="122" y="702"/>
                </a:lnTo>
                <a:lnTo>
                  <a:pt x="121" y="697"/>
                </a:lnTo>
                <a:lnTo>
                  <a:pt x="121" y="695"/>
                </a:lnTo>
                <a:lnTo>
                  <a:pt x="120" y="693"/>
                </a:lnTo>
                <a:lnTo>
                  <a:pt x="119" y="690"/>
                </a:lnTo>
                <a:lnTo>
                  <a:pt x="118" y="688"/>
                </a:lnTo>
                <a:lnTo>
                  <a:pt x="111" y="671"/>
                </a:lnTo>
                <a:lnTo>
                  <a:pt x="109" y="667"/>
                </a:lnTo>
                <a:lnTo>
                  <a:pt x="108" y="663"/>
                </a:lnTo>
                <a:lnTo>
                  <a:pt x="106" y="659"/>
                </a:lnTo>
                <a:lnTo>
                  <a:pt x="103" y="654"/>
                </a:lnTo>
                <a:lnTo>
                  <a:pt x="101" y="650"/>
                </a:lnTo>
                <a:lnTo>
                  <a:pt x="100" y="646"/>
                </a:lnTo>
                <a:lnTo>
                  <a:pt x="99" y="644"/>
                </a:lnTo>
                <a:lnTo>
                  <a:pt x="98" y="642"/>
                </a:lnTo>
                <a:lnTo>
                  <a:pt x="96" y="640"/>
                </a:lnTo>
                <a:lnTo>
                  <a:pt x="95" y="638"/>
                </a:lnTo>
                <a:lnTo>
                  <a:pt x="86" y="622"/>
                </a:lnTo>
                <a:lnTo>
                  <a:pt x="81" y="613"/>
                </a:lnTo>
                <a:lnTo>
                  <a:pt x="75" y="605"/>
                </a:lnTo>
                <a:lnTo>
                  <a:pt x="53" y="574"/>
                </a:lnTo>
                <a:lnTo>
                  <a:pt x="32" y="546"/>
                </a:lnTo>
                <a:lnTo>
                  <a:pt x="273" y="221"/>
                </a:lnTo>
              </a:path>
            </a:pathLst>
          </a:custGeom>
          <a:solidFill>
            <a:srgbClr val="666666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7" name="Freeform 43"/>
          <p:cNvSpPr>
            <a:spLocks noChangeArrowheads="1"/>
          </p:cNvSpPr>
          <p:nvPr/>
        </p:nvSpPr>
        <p:spPr bwMode="auto">
          <a:xfrm>
            <a:off x="6477120" y="2983993"/>
            <a:ext cx="312480" cy="478130"/>
          </a:xfrm>
          <a:custGeom>
            <a:avLst/>
            <a:gdLst/>
            <a:ahLst/>
            <a:cxnLst>
              <a:cxn ang="0">
                <a:pos x="705" y="0"/>
              </a:cxn>
              <a:cxn ang="0">
                <a:pos x="708" y="15"/>
              </a:cxn>
              <a:cxn ang="0">
                <a:pos x="721" y="105"/>
              </a:cxn>
              <a:cxn ang="0">
                <a:pos x="721" y="110"/>
              </a:cxn>
              <a:cxn ang="0">
                <a:pos x="723" y="161"/>
              </a:cxn>
              <a:cxn ang="0">
                <a:pos x="724" y="189"/>
              </a:cxn>
              <a:cxn ang="0">
                <a:pos x="720" y="298"/>
              </a:cxn>
              <a:cxn ang="0">
                <a:pos x="682" y="819"/>
              </a:cxn>
              <a:cxn ang="0">
                <a:pos x="686" y="846"/>
              </a:cxn>
              <a:cxn ang="0">
                <a:pos x="694" y="895"/>
              </a:cxn>
              <a:cxn ang="0">
                <a:pos x="697" y="905"/>
              </a:cxn>
              <a:cxn ang="0">
                <a:pos x="700" y="913"/>
              </a:cxn>
              <a:cxn ang="0">
                <a:pos x="700" y="917"/>
              </a:cxn>
              <a:cxn ang="0">
                <a:pos x="702" y="922"/>
              </a:cxn>
              <a:cxn ang="0">
                <a:pos x="709" y="941"/>
              </a:cxn>
              <a:cxn ang="0">
                <a:pos x="711" y="946"/>
              </a:cxn>
              <a:cxn ang="0">
                <a:pos x="731" y="989"/>
              </a:cxn>
              <a:cxn ang="0">
                <a:pos x="739" y="1001"/>
              </a:cxn>
              <a:cxn ang="0">
                <a:pos x="742" y="1005"/>
              </a:cxn>
              <a:cxn ang="0">
                <a:pos x="748" y="1016"/>
              </a:cxn>
              <a:cxn ang="0">
                <a:pos x="927" y="1164"/>
              </a:cxn>
              <a:cxn ang="0">
                <a:pos x="762" y="1380"/>
              </a:cxn>
              <a:cxn ang="0">
                <a:pos x="739" y="1389"/>
              </a:cxn>
              <a:cxn ang="0">
                <a:pos x="718" y="1387"/>
              </a:cxn>
              <a:cxn ang="0">
                <a:pos x="707" y="1385"/>
              </a:cxn>
              <a:cxn ang="0">
                <a:pos x="679" y="1386"/>
              </a:cxn>
              <a:cxn ang="0">
                <a:pos x="665" y="1387"/>
              </a:cxn>
              <a:cxn ang="0">
                <a:pos x="605" y="1399"/>
              </a:cxn>
              <a:cxn ang="0">
                <a:pos x="510" y="1428"/>
              </a:cxn>
              <a:cxn ang="0">
                <a:pos x="398" y="1454"/>
              </a:cxn>
              <a:cxn ang="0">
                <a:pos x="345" y="1461"/>
              </a:cxn>
              <a:cxn ang="0">
                <a:pos x="259" y="1463"/>
              </a:cxn>
              <a:cxn ang="0">
                <a:pos x="195" y="1459"/>
              </a:cxn>
              <a:cxn ang="0">
                <a:pos x="143" y="1451"/>
              </a:cxn>
              <a:cxn ang="0">
                <a:pos x="94" y="1432"/>
              </a:cxn>
              <a:cxn ang="0">
                <a:pos x="69" y="1415"/>
              </a:cxn>
              <a:cxn ang="0">
                <a:pos x="44" y="1392"/>
              </a:cxn>
              <a:cxn ang="0">
                <a:pos x="37" y="1383"/>
              </a:cxn>
              <a:cxn ang="0">
                <a:pos x="27" y="1369"/>
              </a:cxn>
              <a:cxn ang="0">
                <a:pos x="17" y="1353"/>
              </a:cxn>
              <a:cxn ang="0">
                <a:pos x="6" y="1323"/>
              </a:cxn>
              <a:cxn ang="0">
                <a:pos x="3" y="1314"/>
              </a:cxn>
              <a:cxn ang="0">
                <a:pos x="4" y="1255"/>
              </a:cxn>
              <a:cxn ang="0">
                <a:pos x="7" y="1243"/>
              </a:cxn>
              <a:cxn ang="0">
                <a:pos x="22" y="1200"/>
              </a:cxn>
              <a:cxn ang="0">
                <a:pos x="54" y="1075"/>
              </a:cxn>
              <a:cxn ang="0">
                <a:pos x="86" y="950"/>
              </a:cxn>
              <a:cxn ang="0">
                <a:pos x="118" y="847"/>
              </a:cxn>
              <a:cxn ang="0">
                <a:pos x="131" y="777"/>
              </a:cxn>
              <a:cxn ang="0">
                <a:pos x="133" y="756"/>
              </a:cxn>
            </a:cxnLst>
            <a:rect l="0" t="0" r="r" b="b"/>
            <a:pathLst>
              <a:path w="955" h="1464">
                <a:moveTo>
                  <a:pt x="257" y="563"/>
                </a:moveTo>
                <a:lnTo>
                  <a:pt x="460" y="291"/>
                </a:lnTo>
                <a:lnTo>
                  <a:pt x="677" y="30"/>
                </a:lnTo>
                <a:lnTo>
                  <a:pt x="705" y="0"/>
                </a:lnTo>
                <a:lnTo>
                  <a:pt x="708" y="11"/>
                </a:lnTo>
                <a:lnTo>
                  <a:pt x="708" y="13"/>
                </a:lnTo>
                <a:lnTo>
                  <a:pt x="708" y="14"/>
                </a:lnTo>
                <a:lnTo>
                  <a:pt x="708" y="15"/>
                </a:lnTo>
                <a:lnTo>
                  <a:pt x="708" y="16"/>
                </a:lnTo>
                <a:lnTo>
                  <a:pt x="709" y="17"/>
                </a:lnTo>
                <a:lnTo>
                  <a:pt x="709" y="18"/>
                </a:lnTo>
                <a:lnTo>
                  <a:pt x="721" y="105"/>
                </a:lnTo>
                <a:lnTo>
                  <a:pt x="721" y="107"/>
                </a:lnTo>
                <a:lnTo>
                  <a:pt x="721" y="108"/>
                </a:lnTo>
                <a:lnTo>
                  <a:pt x="721" y="109"/>
                </a:lnTo>
                <a:lnTo>
                  <a:pt x="721" y="110"/>
                </a:lnTo>
                <a:lnTo>
                  <a:pt x="722" y="110"/>
                </a:lnTo>
                <a:lnTo>
                  <a:pt x="722" y="111"/>
                </a:lnTo>
                <a:lnTo>
                  <a:pt x="722" y="155"/>
                </a:lnTo>
                <a:lnTo>
                  <a:pt x="723" y="161"/>
                </a:lnTo>
                <a:lnTo>
                  <a:pt x="723" y="166"/>
                </a:lnTo>
                <a:lnTo>
                  <a:pt x="723" y="177"/>
                </a:lnTo>
                <a:lnTo>
                  <a:pt x="724" y="183"/>
                </a:lnTo>
                <a:lnTo>
                  <a:pt x="724" y="189"/>
                </a:lnTo>
                <a:lnTo>
                  <a:pt x="724" y="200"/>
                </a:lnTo>
                <a:lnTo>
                  <a:pt x="724" y="204"/>
                </a:lnTo>
                <a:lnTo>
                  <a:pt x="720" y="295"/>
                </a:lnTo>
                <a:lnTo>
                  <a:pt x="720" y="298"/>
                </a:lnTo>
                <a:lnTo>
                  <a:pt x="700" y="481"/>
                </a:lnTo>
                <a:lnTo>
                  <a:pt x="682" y="659"/>
                </a:lnTo>
                <a:lnTo>
                  <a:pt x="678" y="742"/>
                </a:lnTo>
                <a:lnTo>
                  <a:pt x="682" y="819"/>
                </a:lnTo>
                <a:lnTo>
                  <a:pt x="683" y="824"/>
                </a:lnTo>
                <a:lnTo>
                  <a:pt x="684" y="828"/>
                </a:lnTo>
                <a:lnTo>
                  <a:pt x="685" y="837"/>
                </a:lnTo>
                <a:lnTo>
                  <a:pt x="686" y="846"/>
                </a:lnTo>
                <a:lnTo>
                  <a:pt x="687" y="855"/>
                </a:lnTo>
                <a:lnTo>
                  <a:pt x="690" y="873"/>
                </a:lnTo>
                <a:lnTo>
                  <a:pt x="693" y="892"/>
                </a:lnTo>
                <a:lnTo>
                  <a:pt x="694" y="895"/>
                </a:lnTo>
                <a:lnTo>
                  <a:pt x="695" y="897"/>
                </a:lnTo>
                <a:lnTo>
                  <a:pt x="696" y="899"/>
                </a:lnTo>
                <a:lnTo>
                  <a:pt x="696" y="901"/>
                </a:lnTo>
                <a:lnTo>
                  <a:pt x="697" y="905"/>
                </a:lnTo>
                <a:lnTo>
                  <a:pt x="698" y="909"/>
                </a:lnTo>
                <a:lnTo>
                  <a:pt x="699" y="910"/>
                </a:lnTo>
                <a:lnTo>
                  <a:pt x="699" y="912"/>
                </a:lnTo>
                <a:lnTo>
                  <a:pt x="700" y="913"/>
                </a:lnTo>
                <a:lnTo>
                  <a:pt x="700" y="914"/>
                </a:lnTo>
                <a:lnTo>
                  <a:pt x="700" y="915"/>
                </a:lnTo>
                <a:lnTo>
                  <a:pt x="700" y="917"/>
                </a:lnTo>
                <a:lnTo>
                  <a:pt x="700" y="918"/>
                </a:lnTo>
                <a:lnTo>
                  <a:pt x="701" y="920"/>
                </a:lnTo>
                <a:lnTo>
                  <a:pt x="701" y="921"/>
                </a:lnTo>
                <a:lnTo>
                  <a:pt x="702" y="922"/>
                </a:lnTo>
                <a:lnTo>
                  <a:pt x="702" y="923"/>
                </a:lnTo>
                <a:lnTo>
                  <a:pt x="703" y="925"/>
                </a:lnTo>
                <a:lnTo>
                  <a:pt x="709" y="940"/>
                </a:lnTo>
                <a:lnTo>
                  <a:pt x="709" y="941"/>
                </a:lnTo>
                <a:lnTo>
                  <a:pt x="710" y="943"/>
                </a:lnTo>
                <a:lnTo>
                  <a:pt x="710" y="944"/>
                </a:lnTo>
                <a:lnTo>
                  <a:pt x="711" y="945"/>
                </a:lnTo>
                <a:lnTo>
                  <a:pt x="711" y="946"/>
                </a:lnTo>
                <a:lnTo>
                  <a:pt x="712" y="948"/>
                </a:lnTo>
                <a:lnTo>
                  <a:pt x="715" y="957"/>
                </a:lnTo>
                <a:lnTo>
                  <a:pt x="730" y="987"/>
                </a:lnTo>
                <a:lnTo>
                  <a:pt x="731" y="989"/>
                </a:lnTo>
                <a:lnTo>
                  <a:pt x="732" y="991"/>
                </a:lnTo>
                <a:lnTo>
                  <a:pt x="735" y="995"/>
                </a:lnTo>
                <a:lnTo>
                  <a:pt x="737" y="998"/>
                </a:lnTo>
                <a:lnTo>
                  <a:pt x="739" y="1001"/>
                </a:lnTo>
                <a:lnTo>
                  <a:pt x="740" y="1002"/>
                </a:lnTo>
                <a:lnTo>
                  <a:pt x="741" y="1003"/>
                </a:lnTo>
                <a:lnTo>
                  <a:pt x="742" y="1004"/>
                </a:lnTo>
                <a:lnTo>
                  <a:pt x="742" y="1005"/>
                </a:lnTo>
                <a:lnTo>
                  <a:pt x="743" y="1006"/>
                </a:lnTo>
                <a:lnTo>
                  <a:pt x="744" y="1008"/>
                </a:lnTo>
                <a:lnTo>
                  <a:pt x="748" y="1016"/>
                </a:lnTo>
                <a:lnTo>
                  <a:pt x="769" y="1043"/>
                </a:lnTo>
                <a:lnTo>
                  <a:pt x="794" y="1069"/>
                </a:lnTo>
                <a:lnTo>
                  <a:pt x="856" y="1119"/>
                </a:lnTo>
                <a:lnTo>
                  <a:pt x="927" y="1164"/>
                </a:lnTo>
                <a:lnTo>
                  <a:pt x="954" y="1178"/>
                </a:lnTo>
                <a:lnTo>
                  <a:pt x="772" y="1371"/>
                </a:lnTo>
                <a:lnTo>
                  <a:pt x="767" y="1376"/>
                </a:lnTo>
                <a:lnTo>
                  <a:pt x="762" y="1380"/>
                </a:lnTo>
                <a:lnTo>
                  <a:pt x="756" y="1385"/>
                </a:lnTo>
                <a:lnTo>
                  <a:pt x="751" y="1391"/>
                </a:lnTo>
                <a:lnTo>
                  <a:pt x="750" y="1391"/>
                </a:lnTo>
                <a:lnTo>
                  <a:pt x="739" y="1389"/>
                </a:lnTo>
                <a:lnTo>
                  <a:pt x="734" y="1388"/>
                </a:lnTo>
                <a:lnTo>
                  <a:pt x="728" y="1387"/>
                </a:lnTo>
                <a:lnTo>
                  <a:pt x="723" y="1387"/>
                </a:lnTo>
                <a:lnTo>
                  <a:pt x="718" y="1387"/>
                </a:lnTo>
                <a:lnTo>
                  <a:pt x="715" y="1387"/>
                </a:lnTo>
                <a:lnTo>
                  <a:pt x="712" y="1386"/>
                </a:lnTo>
                <a:lnTo>
                  <a:pt x="710" y="1386"/>
                </a:lnTo>
                <a:lnTo>
                  <a:pt x="707" y="1385"/>
                </a:lnTo>
                <a:lnTo>
                  <a:pt x="696" y="1385"/>
                </a:lnTo>
                <a:lnTo>
                  <a:pt x="690" y="1385"/>
                </a:lnTo>
                <a:lnTo>
                  <a:pt x="684" y="1386"/>
                </a:lnTo>
                <a:lnTo>
                  <a:pt x="679" y="1386"/>
                </a:lnTo>
                <a:lnTo>
                  <a:pt x="673" y="1386"/>
                </a:lnTo>
                <a:lnTo>
                  <a:pt x="671" y="1386"/>
                </a:lnTo>
                <a:lnTo>
                  <a:pt x="668" y="1387"/>
                </a:lnTo>
                <a:lnTo>
                  <a:pt x="665" y="1387"/>
                </a:lnTo>
                <a:lnTo>
                  <a:pt x="662" y="1388"/>
                </a:lnTo>
                <a:lnTo>
                  <a:pt x="639" y="1391"/>
                </a:lnTo>
                <a:lnTo>
                  <a:pt x="617" y="1396"/>
                </a:lnTo>
                <a:lnTo>
                  <a:pt x="605" y="1399"/>
                </a:lnTo>
                <a:lnTo>
                  <a:pt x="594" y="1402"/>
                </a:lnTo>
                <a:lnTo>
                  <a:pt x="552" y="1414"/>
                </a:lnTo>
                <a:lnTo>
                  <a:pt x="531" y="1421"/>
                </a:lnTo>
                <a:lnTo>
                  <a:pt x="510" y="1428"/>
                </a:lnTo>
                <a:lnTo>
                  <a:pt x="470" y="1440"/>
                </a:lnTo>
                <a:lnTo>
                  <a:pt x="429" y="1449"/>
                </a:lnTo>
                <a:lnTo>
                  <a:pt x="408" y="1452"/>
                </a:lnTo>
                <a:lnTo>
                  <a:pt x="398" y="1454"/>
                </a:lnTo>
                <a:lnTo>
                  <a:pt x="387" y="1456"/>
                </a:lnTo>
                <a:lnTo>
                  <a:pt x="366" y="1458"/>
                </a:lnTo>
                <a:lnTo>
                  <a:pt x="356" y="1459"/>
                </a:lnTo>
                <a:lnTo>
                  <a:pt x="345" y="1461"/>
                </a:lnTo>
                <a:lnTo>
                  <a:pt x="324" y="1461"/>
                </a:lnTo>
                <a:lnTo>
                  <a:pt x="313" y="1462"/>
                </a:lnTo>
                <a:lnTo>
                  <a:pt x="302" y="1463"/>
                </a:lnTo>
                <a:lnTo>
                  <a:pt x="259" y="1463"/>
                </a:lnTo>
                <a:lnTo>
                  <a:pt x="238" y="1463"/>
                </a:lnTo>
                <a:lnTo>
                  <a:pt x="227" y="1462"/>
                </a:lnTo>
                <a:lnTo>
                  <a:pt x="216" y="1461"/>
                </a:lnTo>
                <a:lnTo>
                  <a:pt x="195" y="1459"/>
                </a:lnTo>
                <a:lnTo>
                  <a:pt x="184" y="1458"/>
                </a:lnTo>
                <a:lnTo>
                  <a:pt x="173" y="1457"/>
                </a:lnTo>
                <a:lnTo>
                  <a:pt x="152" y="1454"/>
                </a:lnTo>
                <a:lnTo>
                  <a:pt x="143" y="1451"/>
                </a:lnTo>
                <a:lnTo>
                  <a:pt x="138" y="1450"/>
                </a:lnTo>
                <a:lnTo>
                  <a:pt x="132" y="1448"/>
                </a:lnTo>
                <a:lnTo>
                  <a:pt x="112" y="1441"/>
                </a:lnTo>
                <a:lnTo>
                  <a:pt x="94" y="1432"/>
                </a:lnTo>
                <a:lnTo>
                  <a:pt x="86" y="1427"/>
                </a:lnTo>
                <a:lnTo>
                  <a:pt x="82" y="1424"/>
                </a:lnTo>
                <a:lnTo>
                  <a:pt x="77" y="1421"/>
                </a:lnTo>
                <a:lnTo>
                  <a:pt x="69" y="1415"/>
                </a:lnTo>
                <a:lnTo>
                  <a:pt x="65" y="1412"/>
                </a:lnTo>
                <a:lnTo>
                  <a:pt x="61" y="1409"/>
                </a:lnTo>
                <a:lnTo>
                  <a:pt x="47" y="1395"/>
                </a:lnTo>
                <a:lnTo>
                  <a:pt x="44" y="1392"/>
                </a:lnTo>
                <a:lnTo>
                  <a:pt x="41" y="1389"/>
                </a:lnTo>
                <a:lnTo>
                  <a:pt x="40" y="1387"/>
                </a:lnTo>
                <a:lnTo>
                  <a:pt x="38" y="1385"/>
                </a:lnTo>
                <a:lnTo>
                  <a:pt x="37" y="1383"/>
                </a:lnTo>
                <a:lnTo>
                  <a:pt x="35" y="1381"/>
                </a:lnTo>
                <a:lnTo>
                  <a:pt x="33" y="1377"/>
                </a:lnTo>
                <a:lnTo>
                  <a:pt x="30" y="1373"/>
                </a:lnTo>
                <a:lnTo>
                  <a:pt x="27" y="1369"/>
                </a:lnTo>
                <a:lnTo>
                  <a:pt x="24" y="1365"/>
                </a:lnTo>
                <a:lnTo>
                  <a:pt x="22" y="1361"/>
                </a:lnTo>
                <a:lnTo>
                  <a:pt x="20" y="1357"/>
                </a:lnTo>
                <a:lnTo>
                  <a:pt x="17" y="1353"/>
                </a:lnTo>
                <a:lnTo>
                  <a:pt x="15" y="1348"/>
                </a:lnTo>
                <a:lnTo>
                  <a:pt x="8" y="1331"/>
                </a:lnTo>
                <a:lnTo>
                  <a:pt x="7" y="1327"/>
                </a:lnTo>
                <a:lnTo>
                  <a:pt x="6" y="1323"/>
                </a:lnTo>
                <a:lnTo>
                  <a:pt x="6" y="1321"/>
                </a:lnTo>
                <a:lnTo>
                  <a:pt x="5" y="1319"/>
                </a:lnTo>
                <a:lnTo>
                  <a:pt x="4" y="1317"/>
                </a:lnTo>
                <a:lnTo>
                  <a:pt x="3" y="1314"/>
                </a:lnTo>
                <a:lnTo>
                  <a:pt x="0" y="1296"/>
                </a:lnTo>
                <a:lnTo>
                  <a:pt x="0" y="1277"/>
                </a:lnTo>
                <a:lnTo>
                  <a:pt x="3" y="1259"/>
                </a:lnTo>
                <a:lnTo>
                  <a:pt x="4" y="1255"/>
                </a:lnTo>
                <a:lnTo>
                  <a:pt x="5" y="1250"/>
                </a:lnTo>
                <a:lnTo>
                  <a:pt x="5" y="1248"/>
                </a:lnTo>
                <a:lnTo>
                  <a:pt x="6" y="1246"/>
                </a:lnTo>
                <a:lnTo>
                  <a:pt x="7" y="1243"/>
                </a:lnTo>
                <a:lnTo>
                  <a:pt x="8" y="1241"/>
                </a:lnTo>
                <a:lnTo>
                  <a:pt x="14" y="1221"/>
                </a:lnTo>
                <a:lnTo>
                  <a:pt x="18" y="1211"/>
                </a:lnTo>
                <a:lnTo>
                  <a:pt x="22" y="1200"/>
                </a:lnTo>
                <a:lnTo>
                  <a:pt x="34" y="1159"/>
                </a:lnTo>
                <a:lnTo>
                  <a:pt x="43" y="1117"/>
                </a:lnTo>
                <a:lnTo>
                  <a:pt x="48" y="1096"/>
                </a:lnTo>
                <a:lnTo>
                  <a:pt x="54" y="1075"/>
                </a:lnTo>
                <a:lnTo>
                  <a:pt x="63" y="1033"/>
                </a:lnTo>
                <a:lnTo>
                  <a:pt x="68" y="1012"/>
                </a:lnTo>
                <a:lnTo>
                  <a:pt x="74" y="991"/>
                </a:lnTo>
                <a:lnTo>
                  <a:pt x="86" y="950"/>
                </a:lnTo>
                <a:lnTo>
                  <a:pt x="99" y="909"/>
                </a:lnTo>
                <a:lnTo>
                  <a:pt x="111" y="874"/>
                </a:lnTo>
                <a:lnTo>
                  <a:pt x="116" y="856"/>
                </a:lnTo>
                <a:lnTo>
                  <a:pt x="118" y="847"/>
                </a:lnTo>
                <a:lnTo>
                  <a:pt x="121" y="838"/>
                </a:lnTo>
                <a:lnTo>
                  <a:pt x="128" y="803"/>
                </a:lnTo>
                <a:lnTo>
                  <a:pt x="130" y="786"/>
                </a:lnTo>
                <a:lnTo>
                  <a:pt x="131" y="777"/>
                </a:lnTo>
                <a:lnTo>
                  <a:pt x="133" y="768"/>
                </a:lnTo>
                <a:lnTo>
                  <a:pt x="133" y="764"/>
                </a:lnTo>
                <a:lnTo>
                  <a:pt x="133" y="760"/>
                </a:lnTo>
                <a:lnTo>
                  <a:pt x="133" y="756"/>
                </a:lnTo>
                <a:lnTo>
                  <a:pt x="134" y="754"/>
                </a:lnTo>
                <a:lnTo>
                  <a:pt x="134" y="752"/>
                </a:lnTo>
                <a:lnTo>
                  <a:pt x="257" y="563"/>
                </a:lnTo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8" name="Freeform 44"/>
          <p:cNvSpPr>
            <a:spLocks noChangeArrowheads="1"/>
          </p:cNvSpPr>
          <p:nvPr/>
        </p:nvSpPr>
        <p:spPr bwMode="auto">
          <a:xfrm>
            <a:off x="6577920" y="3112168"/>
            <a:ext cx="145440" cy="277949"/>
          </a:xfrm>
          <a:custGeom>
            <a:avLst/>
            <a:gdLst/>
            <a:ahLst/>
            <a:cxnLst>
              <a:cxn ang="0">
                <a:pos x="28" y="834"/>
              </a:cxn>
              <a:cxn ang="0">
                <a:pos x="24" y="831"/>
              </a:cxn>
              <a:cxn ang="0">
                <a:pos x="15" y="818"/>
              </a:cxn>
              <a:cxn ang="0">
                <a:pos x="11" y="812"/>
              </a:cxn>
              <a:cxn ang="0">
                <a:pos x="9" y="807"/>
              </a:cxn>
              <a:cxn ang="0">
                <a:pos x="7" y="800"/>
              </a:cxn>
              <a:cxn ang="0">
                <a:pos x="5" y="795"/>
              </a:cxn>
              <a:cxn ang="0">
                <a:pos x="2" y="781"/>
              </a:cxn>
              <a:cxn ang="0">
                <a:pos x="2" y="773"/>
              </a:cxn>
              <a:cxn ang="0">
                <a:pos x="1" y="767"/>
              </a:cxn>
              <a:cxn ang="0">
                <a:pos x="0" y="740"/>
              </a:cxn>
              <a:cxn ang="0">
                <a:pos x="4" y="701"/>
              </a:cxn>
              <a:cxn ang="0">
                <a:pos x="31" y="600"/>
              </a:cxn>
              <a:cxn ang="0">
                <a:pos x="51" y="549"/>
              </a:cxn>
              <a:cxn ang="0">
                <a:pos x="256" y="188"/>
              </a:cxn>
              <a:cxn ang="0">
                <a:pos x="391" y="89"/>
              </a:cxn>
              <a:cxn ang="0">
                <a:pos x="373" y="427"/>
              </a:cxn>
              <a:cxn ang="0">
                <a:pos x="376" y="445"/>
              </a:cxn>
              <a:cxn ang="0">
                <a:pos x="381" y="481"/>
              </a:cxn>
              <a:cxn ang="0">
                <a:pos x="386" y="505"/>
              </a:cxn>
              <a:cxn ang="0">
                <a:pos x="388" y="513"/>
              </a:cxn>
              <a:cxn ang="0">
                <a:pos x="390" y="520"/>
              </a:cxn>
              <a:cxn ang="0">
                <a:pos x="391" y="523"/>
              </a:cxn>
              <a:cxn ang="0">
                <a:pos x="391" y="526"/>
              </a:cxn>
              <a:cxn ang="0">
                <a:pos x="393" y="530"/>
              </a:cxn>
              <a:cxn ang="0">
                <a:pos x="400" y="548"/>
              </a:cxn>
              <a:cxn ang="0">
                <a:pos x="401" y="552"/>
              </a:cxn>
              <a:cxn ang="0">
                <a:pos x="403" y="556"/>
              </a:cxn>
              <a:cxn ang="0">
                <a:pos x="422" y="597"/>
              </a:cxn>
              <a:cxn ang="0">
                <a:pos x="428" y="606"/>
              </a:cxn>
              <a:cxn ang="0">
                <a:pos x="432" y="611"/>
              </a:cxn>
              <a:cxn ang="0">
                <a:pos x="434" y="614"/>
              </a:cxn>
              <a:cxn ang="0">
                <a:pos x="439" y="624"/>
              </a:cxn>
              <a:cxn ang="0">
                <a:pos x="305" y="749"/>
              </a:cxn>
              <a:cxn ang="0">
                <a:pos x="228" y="799"/>
              </a:cxn>
              <a:cxn ang="0">
                <a:pos x="187" y="820"/>
              </a:cxn>
              <a:cxn ang="0">
                <a:pos x="132" y="843"/>
              </a:cxn>
              <a:cxn ang="0">
                <a:pos x="111" y="848"/>
              </a:cxn>
              <a:cxn ang="0">
                <a:pos x="101" y="849"/>
              </a:cxn>
              <a:cxn ang="0">
                <a:pos x="95" y="850"/>
              </a:cxn>
              <a:cxn ang="0">
                <a:pos x="88" y="851"/>
              </a:cxn>
              <a:cxn ang="0">
                <a:pos x="77" y="852"/>
              </a:cxn>
              <a:cxn ang="0">
                <a:pos x="71" y="852"/>
              </a:cxn>
              <a:cxn ang="0">
                <a:pos x="66" y="851"/>
              </a:cxn>
              <a:cxn ang="0">
                <a:pos x="50" y="846"/>
              </a:cxn>
              <a:cxn ang="0">
                <a:pos x="44" y="844"/>
              </a:cxn>
              <a:cxn ang="0">
                <a:pos x="36" y="839"/>
              </a:cxn>
            </a:cxnLst>
            <a:rect l="0" t="0" r="r" b="b"/>
            <a:pathLst>
              <a:path w="446" h="853">
                <a:moveTo>
                  <a:pt x="31" y="836"/>
                </a:moveTo>
                <a:lnTo>
                  <a:pt x="29" y="834"/>
                </a:lnTo>
                <a:lnTo>
                  <a:pt x="28" y="834"/>
                </a:lnTo>
                <a:lnTo>
                  <a:pt x="27" y="833"/>
                </a:lnTo>
                <a:lnTo>
                  <a:pt x="25" y="832"/>
                </a:lnTo>
                <a:lnTo>
                  <a:pt x="24" y="831"/>
                </a:lnTo>
                <a:lnTo>
                  <a:pt x="23" y="829"/>
                </a:lnTo>
                <a:lnTo>
                  <a:pt x="22" y="828"/>
                </a:lnTo>
                <a:lnTo>
                  <a:pt x="15" y="818"/>
                </a:lnTo>
                <a:lnTo>
                  <a:pt x="14" y="816"/>
                </a:lnTo>
                <a:lnTo>
                  <a:pt x="12" y="813"/>
                </a:lnTo>
                <a:lnTo>
                  <a:pt x="11" y="812"/>
                </a:lnTo>
                <a:lnTo>
                  <a:pt x="11" y="810"/>
                </a:lnTo>
                <a:lnTo>
                  <a:pt x="10" y="809"/>
                </a:lnTo>
                <a:lnTo>
                  <a:pt x="9" y="807"/>
                </a:lnTo>
                <a:lnTo>
                  <a:pt x="8" y="804"/>
                </a:lnTo>
                <a:lnTo>
                  <a:pt x="7" y="801"/>
                </a:lnTo>
                <a:lnTo>
                  <a:pt x="7" y="800"/>
                </a:lnTo>
                <a:lnTo>
                  <a:pt x="6" y="798"/>
                </a:lnTo>
                <a:lnTo>
                  <a:pt x="6" y="797"/>
                </a:lnTo>
                <a:lnTo>
                  <a:pt x="5" y="795"/>
                </a:lnTo>
                <a:lnTo>
                  <a:pt x="4" y="789"/>
                </a:lnTo>
                <a:lnTo>
                  <a:pt x="3" y="785"/>
                </a:lnTo>
                <a:lnTo>
                  <a:pt x="2" y="781"/>
                </a:lnTo>
                <a:lnTo>
                  <a:pt x="2" y="777"/>
                </a:lnTo>
                <a:lnTo>
                  <a:pt x="2" y="775"/>
                </a:lnTo>
                <a:lnTo>
                  <a:pt x="2" y="773"/>
                </a:lnTo>
                <a:lnTo>
                  <a:pt x="2" y="771"/>
                </a:lnTo>
                <a:lnTo>
                  <a:pt x="1" y="769"/>
                </a:lnTo>
                <a:lnTo>
                  <a:pt x="1" y="767"/>
                </a:lnTo>
                <a:lnTo>
                  <a:pt x="0" y="765"/>
                </a:lnTo>
                <a:lnTo>
                  <a:pt x="0" y="748"/>
                </a:lnTo>
                <a:lnTo>
                  <a:pt x="0" y="740"/>
                </a:lnTo>
                <a:lnTo>
                  <a:pt x="1" y="731"/>
                </a:lnTo>
                <a:lnTo>
                  <a:pt x="3" y="711"/>
                </a:lnTo>
                <a:lnTo>
                  <a:pt x="4" y="701"/>
                </a:lnTo>
                <a:lnTo>
                  <a:pt x="6" y="691"/>
                </a:lnTo>
                <a:lnTo>
                  <a:pt x="16" y="648"/>
                </a:lnTo>
                <a:lnTo>
                  <a:pt x="31" y="600"/>
                </a:lnTo>
                <a:lnTo>
                  <a:pt x="40" y="575"/>
                </a:lnTo>
                <a:lnTo>
                  <a:pt x="45" y="562"/>
                </a:lnTo>
                <a:lnTo>
                  <a:pt x="51" y="549"/>
                </a:lnTo>
                <a:lnTo>
                  <a:pt x="103" y="437"/>
                </a:lnTo>
                <a:lnTo>
                  <a:pt x="172" y="316"/>
                </a:lnTo>
                <a:lnTo>
                  <a:pt x="256" y="188"/>
                </a:lnTo>
                <a:lnTo>
                  <a:pt x="353" y="57"/>
                </a:lnTo>
                <a:lnTo>
                  <a:pt x="401" y="0"/>
                </a:lnTo>
                <a:lnTo>
                  <a:pt x="391" y="89"/>
                </a:lnTo>
                <a:lnTo>
                  <a:pt x="373" y="267"/>
                </a:lnTo>
                <a:lnTo>
                  <a:pt x="369" y="350"/>
                </a:lnTo>
                <a:lnTo>
                  <a:pt x="373" y="427"/>
                </a:lnTo>
                <a:lnTo>
                  <a:pt x="374" y="432"/>
                </a:lnTo>
                <a:lnTo>
                  <a:pt x="375" y="436"/>
                </a:lnTo>
                <a:lnTo>
                  <a:pt x="376" y="445"/>
                </a:lnTo>
                <a:lnTo>
                  <a:pt x="377" y="454"/>
                </a:lnTo>
                <a:lnTo>
                  <a:pt x="378" y="463"/>
                </a:lnTo>
                <a:lnTo>
                  <a:pt x="381" y="481"/>
                </a:lnTo>
                <a:lnTo>
                  <a:pt x="384" y="500"/>
                </a:lnTo>
                <a:lnTo>
                  <a:pt x="385" y="503"/>
                </a:lnTo>
                <a:lnTo>
                  <a:pt x="386" y="505"/>
                </a:lnTo>
                <a:lnTo>
                  <a:pt x="387" y="507"/>
                </a:lnTo>
                <a:lnTo>
                  <a:pt x="387" y="509"/>
                </a:lnTo>
                <a:lnTo>
                  <a:pt x="388" y="513"/>
                </a:lnTo>
                <a:lnTo>
                  <a:pt x="389" y="517"/>
                </a:lnTo>
                <a:lnTo>
                  <a:pt x="390" y="518"/>
                </a:lnTo>
                <a:lnTo>
                  <a:pt x="390" y="520"/>
                </a:lnTo>
                <a:lnTo>
                  <a:pt x="391" y="521"/>
                </a:lnTo>
                <a:lnTo>
                  <a:pt x="391" y="522"/>
                </a:lnTo>
                <a:lnTo>
                  <a:pt x="391" y="523"/>
                </a:lnTo>
                <a:lnTo>
                  <a:pt x="391" y="525"/>
                </a:lnTo>
                <a:lnTo>
                  <a:pt x="391" y="526"/>
                </a:lnTo>
                <a:lnTo>
                  <a:pt x="392" y="528"/>
                </a:lnTo>
                <a:lnTo>
                  <a:pt x="392" y="529"/>
                </a:lnTo>
                <a:lnTo>
                  <a:pt x="393" y="530"/>
                </a:lnTo>
                <a:lnTo>
                  <a:pt x="393" y="531"/>
                </a:lnTo>
                <a:lnTo>
                  <a:pt x="394" y="533"/>
                </a:lnTo>
                <a:lnTo>
                  <a:pt x="400" y="548"/>
                </a:lnTo>
                <a:lnTo>
                  <a:pt x="400" y="549"/>
                </a:lnTo>
                <a:lnTo>
                  <a:pt x="401" y="551"/>
                </a:lnTo>
                <a:lnTo>
                  <a:pt x="401" y="552"/>
                </a:lnTo>
                <a:lnTo>
                  <a:pt x="402" y="553"/>
                </a:lnTo>
                <a:lnTo>
                  <a:pt x="402" y="554"/>
                </a:lnTo>
                <a:lnTo>
                  <a:pt x="403" y="556"/>
                </a:lnTo>
                <a:lnTo>
                  <a:pt x="406" y="565"/>
                </a:lnTo>
                <a:lnTo>
                  <a:pt x="421" y="595"/>
                </a:lnTo>
                <a:lnTo>
                  <a:pt x="422" y="597"/>
                </a:lnTo>
                <a:lnTo>
                  <a:pt x="423" y="599"/>
                </a:lnTo>
                <a:lnTo>
                  <a:pt x="426" y="603"/>
                </a:lnTo>
                <a:lnTo>
                  <a:pt x="428" y="606"/>
                </a:lnTo>
                <a:lnTo>
                  <a:pt x="430" y="609"/>
                </a:lnTo>
                <a:lnTo>
                  <a:pt x="431" y="610"/>
                </a:lnTo>
                <a:lnTo>
                  <a:pt x="432" y="611"/>
                </a:lnTo>
                <a:lnTo>
                  <a:pt x="433" y="612"/>
                </a:lnTo>
                <a:lnTo>
                  <a:pt x="433" y="613"/>
                </a:lnTo>
                <a:lnTo>
                  <a:pt x="434" y="614"/>
                </a:lnTo>
                <a:lnTo>
                  <a:pt x="435" y="616"/>
                </a:lnTo>
                <a:lnTo>
                  <a:pt x="439" y="624"/>
                </a:lnTo>
                <a:lnTo>
                  <a:pt x="445" y="631"/>
                </a:lnTo>
                <a:lnTo>
                  <a:pt x="401" y="672"/>
                </a:lnTo>
                <a:lnTo>
                  <a:pt x="305" y="749"/>
                </a:lnTo>
                <a:lnTo>
                  <a:pt x="260" y="780"/>
                </a:lnTo>
                <a:lnTo>
                  <a:pt x="239" y="792"/>
                </a:lnTo>
                <a:lnTo>
                  <a:pt x="228" y="799"/>
                </a:lnTo>
                <a:lnTo>
                  <a:pt x="217" y="806"/>
                </a:lnTo>
                <a:lnTo>
                  <a:pt x="197" y="815"/>
                </a:lnTo>
                <a:lnTo>
                  <a:pt x="187" y="820"/>
                </a:lnTo>
                <a:lnTo>
                  <a:pt x="177" y="826"/>
                </a:lnTo>
                <a:lnTo>
                  <a:pt x="140" y="841"/>
                </a:lnTo>
                <a:lnTo>
                  <a:pt x="132" y="843"/>
                </a:lnTo>
                <a:lnTo>
                  <a:pt x="124" y="844"/>
                </a:lnTo>
                <a:lnTo>
                  <a:pt x="115" y="846"/>
                </a:lnTo>
                <a:lnTo>
                  <a:pt x="111" y="848"/>
                </a:lnTo>
                <a:lnTo>
                  <a:pt x="107" y="849"/>
                </a:lnTo>
                <a:lnTo>
                  <a:pt x="103" y="849"/>
                </a:lnTo>
                <a:lnTo>
                  <a:pt x="101" y="849"/>
                </a:lnTo>
                <a:lnTo>
                  <a:pt x="99" y="849"/>
                </a:lnTo>
                <a:lnTo>
                  <a:pt x="97" y="849"/>
                </a:lnTo>
                <a:lnTo>
                  <a:pt x="95" y="850"/>
                </a:lnTo>
                <a:lnTo>
                  <a:pt x="93" y="850"/>
                </a:lnTo>
                <a:lnTo>
                  <a:pt x="91" y="851"/>
                </a:lnTo>
                <a:lnTo>
                  <a:pt x="88" y="851"/>
                </a:lnTo>
                <a:lnTo>
                  <a:pt x="85" y="851"/>
                </a:lnTo>
                <a:lnTo>
                  <a:pt x="81" y="851"/>
                </a:lnTo>
                <a:lnTo>
                  <a:pt x="77" y="852"/>
                </a:lnTo>
                <a:lnTo>
                  <a:pt x="74" y="852"/>
                </a:lnTo>
                <a:lnTo>
                  <a:pt x="72" y="852"/>
                </a:lnTo>
                <a:lnTo>
                  <a:pt x="71" y="852"/>
                </a:lnTo>
                <a:lnTo>
                  <a:pt x="69" y="852"/>
                </a:lnTo>
                <a:lnTo>
                  <a:pt x="68" y="851"/>
                </a:lnTo>
                <a:lnTo>
                  <a:pt x="66" y="851"/>
                </a:lnTo>
                <a:lnTo>
                  <a:pt x="64" y="850"/>
                </a:lnTo>
                <a:lnTo>
                  <a:pt x="52" y="847"/>
                </a:lnTo>
                <a:lnTo>
                  <a:pt x="50" y="846"/>
                </a:lnTo>
                <a:lnTo>
                  <a:pt x="47" y="845"/>
                </a:lnTo>
                <a:lnTo>
                  <a:pt x="46" y="845"/>
                </a:lnTo>
                <a:lnTo>
                  <a:pt x="44" y="844"/>
                </a:lnTo>
                <a:lnTo>
                  <a:pt x="43" y="843"/>
                </a:lnTo>
                <a:lnTo>
                  <a:pt x="41" y="842"/>
                </a:lnTo>
                <a:lnTo>
                  <a:pt x="36" y="839"/>
                </a:lnTo>
                <a:lnTo>
                  <a:pt x="34" y="838"/>
                </a:lnTo>
                <a:lnTo>
                  <a:pt x="31" y="836"/>
                </a:lnTo>
              </a:path>
            </a:pathLst>
          </a:cu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9" name="Freeform 45"/>
          <p:cNvSpPr>
            <a:spLocks noChangeArrowheads="1"/>
          </p:cNvSpPr>
          <p:nvPr/>
        </p:nvSpPr>
        <p:spPr bwMode="auto">
          <a:xfrm>
            <a:off x="6648481" y="3198577"/>
            <a:ext cx="53280" cy="100811"/>
          </a:xfrm>
          <a:custGeom>
            <a:avLst/>
            <a:gdLst/>
            <a:ahLst/>
            <a:cxnLst>
              <a:cxn ang="0">
                <a:pos x="5" y="306"/>
              </a:cxn>
              <a:cxn ang="0">
                <a:pos x="4" y="305"/>
              </a:cxn>
              <a:cxn ang="0">
                <a:pos x="3" y="303"/>
              </a:cxn>
              <a:cxn ang="0">
                <a:pos x="2" y="301"/>
              </a:cxn>
              <a:cxn ang="0">
                <a:pos x="1" y="299"/>
              </a:cxn>
              <a:cxn ang="0">
                <a:pos x="0" y="295"/>
              </a:cxn>
              <a:cxn ang="0">
                <a:pos x="0" y="289"/>
              </a:cxn>
              <a:cxn ang="0">
                <a:pos x="1" y="282"/>
              </a:cxn>
              <a:cxn ang="0">
                <a:pos x="2" y="275"/>
              </a:cxn>
              <a:cxn ang="0">
                <a:pos x="7" y="258"/>
              </a:cxn>
              <a:cxn ang="0">
                <a:pos x="15" y="238"/>
              </a:cxn>
              <a:cxn ang="0">
                <a:pos x="26" y="215"/>
              </a:cxn>
              <a:cxn ang="0">
                <a:pos x="54" y="161"/>
              </a:cxn>
              <a:cxn ang="0">
                <a:pos x="93" y="98"/>
              </a:cxn>
              <a:cxn ang="0">
                <a:pos x="139" y="28"/>
              </a:cxn>
              <a:cxn ang="0">
                <a:pos x="159" y="0"/>
              </a:cxn>
              <a:cxn ang="0">
                <a:pos x="159" y="1"/>
              </a:cxn>
              <a:cxn ang="0">
                <a:pos x="155" y="84"/>
              </a:cxn>
              <a:cxn ang="0">
                <a:pos x="159" y="161"/>
              </a:cxn>
              <a:cxn ang="0">
                <a:pos x="160" y="166"/>
              </a:cxn>
              <a:cxn ang="0">
                <a:pos x="161" y="170"/>
              </a:cxn>
              <a:cxn ang="0">
                <a:pos x="162" y="179"/>
              </a:cxn>
              <a:cxn ang="0">
                <a:pos x="163" y="188"/>
              </a:cxn>
              <a:cxn ang="0">
                <a:pos x="164" y="194"/>
              </a:cxn>
              <a:cxn ang="0">
                <a:pos x="134" y="224"/>
              </a:cxn>
              <a:cxn ang="0">
                <a:pos x="89" y="264"/>
              </a:cxn>
              <a:cxn ang="0">
                <a:pos x="69" y="280"/>
              </a:cxn>
              <a:cxn ang="0">
                <a:pos x="51" y="293"/>
              </a:cxn>
              <a:cxn ang="0">
                <a:pos x="35" y="302"/>
              </a:cxn>
              <a:cxn ang="0">
                <a:pos x="29" y="305"/>
              </a:cxn>
              <a:cxn ang="0">
                <a:pos x="23" y="307"/>
              </a:cxn>
              <a:cxn ang="0">
                <a:pos x="17" y="308"/>
              </a:cxn>
              <a:cxn ang="0">
                <a:pos x="12" y="308"/>
              </a:cxn>
              <a:cxn ang="0">
                <a:pos x="10" y="308"/>
              </a:cxn>
              <a:cxn ang="0">
                <a:pos x="8" y="308"/>
              </a:cxn>
              <a:cxn ang="0">
                <a:pos x="7" y="307"/>
              </a:cxn>
              <a:cxn ang="0">
                <a:pos x="5" y="306"/>
              </a:cxn>
            </a:cxnLst>
            <a:rect l="0" t="0" r="r" b="b"/>
            <a:pathLst>
              <a:path w="165" h="309">
                <a:moveTo>
                  <a:pt x="5" y="306"/>
                </a:moveTo>
                <a:lnTo>
                  <a:pt x="4" y="305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5"/>
                </a:lnTo>
                <a:lnTo>
                  <a:pt x="0" y="289"/>
                </a:lnTo>
                <a:lnTo>
                  <a:pt x="1" y="282"/>
                </a:lnTo>
                <a:lnTo>
                  <a:pt x="2" y="275"/>
                </a:lnTo>
                <a:lnTo>
                  <a:pt x="7" y="258"/>
                </a:lnTo>
                <a:lnTo>
                  <a:pt x="15" y="238"/>
                </a:lnTo>
                <a:lnTo>
                  <a:pt x="26" y="215"/>
                </a:lnTo>
                <a:lnTo>
                  <a:pt x="54" y="161"/>
                </a:lnTo>
                <a:lnTo>
                  <a:pt x="93" y="98"/>
                </a:lnTo>
                <a:lnTo>
                  <a:pt x="139" y="28"/>
                </a:lnTo>
                <a:lnTo>
                  <a:pt x="159" y="0"/>
                </a:lnTo>
                <a:lnTo>
                  <a:pt x="159" y="1"/>
                </a:lnTo>
                <a:lnTo>
                  <a:pt x="155" y="84"/>
                </a:lnTo>
                <a:lnTo>
                  <a:pt x="159" y="161"/>
                </a:lnTo>
                <a:lnTo>
                  <a:pt x="160" y="166"/>
                </a:lnTo>
                <a:lnTo>
                  <a:pt x="161" y="170"/>
                </a:lnTo>
                <a:lnTo>
                  <a:pt x="162" y="179"/>
                </a:lnTo>
                <a:lnTo>
                  <a:pt x="163" y="188"/>
                </a:lnTo>
                <a:lnTo>
                  <a:pt x="164" y="194"/>
                </a:lnTo>
                <a:lnTo>
                  <a:pt x="134" y="224"/>
                </a:lnTo>
                <a:lnTo>
                  <a:pt x="89" y="264"/>
                </a:lnTo>
                <a:lnTo>
                  <a:pt x="69" y="280"/>
                </a:lnTo>
                <a:lnTo>
                  <a:pt x="51" y="293"/>
                </a:lnTo>
                <a:lnTo>
                  <a:pt x="35" y="302"/>
                </a:lnTo>
                <a:lnTo>
                  <a:pt x="29" y="305"/>
                </a:lnTo>
                <a:lnTo>
                  <a:pt x="23" y="307"/>
                </a:lnTo>
                <a:lnTo>
                  <a:pt x="17" y="308"/>
                </a:lnTo>
                <a:lnTo>
                  <a:pt x="12" y="308"/>
                </a:lnTo>
                <a:lnTo>
                  <a:pt x="10" y="308"/>
                </a:lnTo>
                <a:lnTo>
                  <a:pt x="8" y="308"/>
                </a:lnTo>
                <a:lnTo>
                  <a:pt x="7" y="307"/>
                </a:lnTo>
                <a:lnTo>
                  <a:pt x="5" y="306"/>
                </a:lnTo>
              </a:path>
            </a:pathLst>
          </a:custGeom>
          <a:solidFill>
            <a:srgbClr val="B3B3B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2488320" y="5216228"/>
            <a:ext cx="1440" cy="91881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1" name="Freeform 47"/>
          <p:cNvSpPr>
            <a:spLocks/>
          </p:cNvSpPr>
          <p:nvPr/>
        </p:nvSpPr>
        <p:spPr bwMode="auto">
          <a:xfrm>
            <a:off x="1212480" y="4172119"/>
            <a:ext cx="1211040" cy="1798748"/>
          </a:xfrm>
          <a:custGeom>
            <a:avLst/>
            <a:gdLst/>
            <a:ahLst/>
            <a:cxnLst>
              <a:cxn ang="0">
                <a:pos x="0" y="3199"/>
              </a:cxn>
              <a:cxn ang="0">
                <a:pos x="427" y="3838"/>
              </a:cxn>
              <a:cxn ang="0">
                <a:pos x="3071" y="378"/>
              </a:cxn>
              <a:cxn ang="0">
                <a:pos x="3706" y="1895"/>
              </a:cxn>
            </a:cxnLst>
            <a:rect l="0" t="0" r="r" b="b"/>
            <a:pathLst>
              <a:path w="3707" h="5509">
                <a:moveTo>
                  <a:pt x="0" y="3199"/>
                </a:moveTo>
                <a:cubicBezTo>
                  <a:pt x="184" y="3564"/>
                  <a:pt x="128" y="3494"/>
                  <a:pt x="427" y="3838"/>
                </a:cubicBezTo>
                <a:cubicBezTo>
                  <a:pt x="1893" y="5508"/>
                  <a:pt x="2052" y="1360"/>
                  <a:pt x="3071" y="378"/>
                </a:cubicBezTo>
                <a:cubicBezTo>
                  <a:pt x="3465" y="0"/>
                  <a:pt x="3493" y="1388"/>
                  <a:pt x="3706" y="189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2" name="Line 48"/>
          <p:cNvSpPr>
            <a:spLocks noChangeShapeType="1"/>
          </p:cNvSpPr>
          <p:nvPr/>
        </p:nvSpPr>
        <p:spPr bwMode="auto">
          <a:xfrm flipH="1">
            <a:off x="2550240" y="4082829"/>
            <a:ext cx="810720" cy="70855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3" name="AutoShape 49"/>
          <p:cNvSpPr>
            <a:spLocks noChangeArrowheads="1"/>
          </p:cNvSpPr>
          <p:nvPr/>
        </p:nvSpPr>
        <p:spPr bwMode="auto">
          <a:xfrm>
            <a:off x="2280960" y="4791383"/>
            <a:ext cx="41472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</a:pPr>
            <a:r>
              <a:rPr lang="en-US" b="1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+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715840" y="4026663"/>
            <a:ext cx="658080" cy="692713"/>
            <a:chOff x="1886" y="2796"/>
            <a:chExt cx="457" cy="481"/>
          </a:xfrm>
        </p:grpSpPr>
        <p:sp>
          <p:nvSpPr>
            <p:cNvPr id="36915" name="Freeform 51"/>
            <p:cNvSpPr>
              <a:spLocks noChangeArrowheads="1"/>
            </p:cNvSpPr>
            <p:nvPr/>
          </p:nvSpPr>
          <p:spPr bwMode="auto">
            <a:xfrm>
              <a:off x="1886" y="2796"/>
              <a:ext cx="458" cy="482"/>
            </a:xfrm>
            <a:custGeom>
              <a:avLst/>
              <a:gdLst/>
              <a:ahLst/>
              <a:cxnLst>
                <a:cxn ang="0">
                  <a:pos x="1767" y="606"/>
                </a:cxn>
                <a:cxn ang="0">
                  <a:pos x="1495" y="333"/>
                </a:cxn>
                <a:cxn ang="0">
                  <a:pos x="1240" y="66"/>
                </a:cxn>
                <a:cxn ang="0">
                  <a:pos x="920" y="23"/>
                </a:cxn>
                <a:cxn ang="0">
                  <a:pos x="796" y="261"/>
                </a:cxn>
                <a:cxn ang="0">
                  <a:pos x="722" y="484"/>
                </a:cxn>
                <a:cxn ang="0">
                  <a:pos x="418" y="513"/>
                </a:cxn>
                <a:cxn ang="0">
                  <a:pos x="114" y="686"/>
                </a:cxn>
                <a:cxn ang="0">
                  <a:pos x="48" y="931"/>
                </a:cxn>
                <a:cxn ang="0">
                  <a:pos x="212" y="1190"/>
                </a:cxn>
                <a:cxn ang="0">
                  <a:pos x="188" y="1471"/>
                </a:cxn>
                <a:cxn ang="0">
                  <a:pos x="97" y="1803"/>
                </a:cxn>
                <a:cxn ang="0">
                  <a:pos x="262" y="2019"/>
                </a:cxn>
                <a:cxn ang="0">
                  <a:pos x="599" y="1990"/>
                </a:cxn>
                <a:cxn ang="0">
                  <a:pos x="928" y="2019"/>
                </a:cxn>
                <a:cxn ang="0">
                  <a:pos x="1207" y="2091"/>
                </a:cxn>
                <a:cxn ang="0">
                  <a:pos x="1438" y="1825"/>
                </a:cxn>
                <a:cxn ang="0">
                  <a:pos x="1413" y="1536"/>
                </a:cxn>
                <a:cxn ang="0">
                  <a:pos x="1586" y="1421"/>
                </a:cxn>
                <a:cxn ang="0">
                  <a:pos x="1858" y="1370"/>
                </a:cxn>
                <a:cxn ang="0">
                  <a:pos x="2013" y="1147"/>
                </a:cxn>
                <a:cxn ang="0">
                  <a:pos x="1833" y="924"/>
                </a:cxn>
                <a:cxn ang="0">
                  <a:pos x="1882" y="787"/>
                </a:cxn>
                <a:cxn ang="0">
                  <a:pos x="1767" y="606"/>
                </a:cxn>
              </a:cxnLst>
              <a:rect l="0" t="0" r="r" b="b"/>
              <a:pathLst>
                <a:path w="2021" h="2124">
                  <a:moveTo>
                    <a:pt x="1767" y="606"/>
                  </a:moveTo>
                  <a:cubicBezTo>
                    <a:pt x="1657" y="515"/>
                    <a:pt x="1589" y="424"/>
                    <a:pt x="1495" y="333"/>
                  </a:cubicBezTo>
                  <a:cubicBezTo>
                    <a:pt x="1407" y="246"/>
                    <a:pt x="1341" y="142"/>
                    <a:pt x="1240" y="66"/>
                  </a:cubicBezTo>
                  <a:cubicBezTo>
                    <a:pt x="1154" y="1"/>
                    <a:pt x="1026" y="0"/>
                    <a:pt x="920" y="23"/>
                  </a:cubicBezTo>
                  <a:cubicBezTo>
                    <a:pt x="803" y="48"/>
                    <a:pt x="800" y="172"/>
                    <a:pt x="796" y="261"/>
                  </a:cubicBezTo>
                  <a:cubicBezTo>
                    <a:pt x="794" y="339"/>
                    <a:pt x="849" y="455"/>
                    <a:pt x="722" y="484"/>
                  </a:cubicBezTo>
                  <a:cubicBezTo>
                    <a:pt x="624" y="507"/>
                    <a:pt x="526" y="491"/>
                    <a:pt x="418" y="513"/>
                  </a:cubicBezTo>
                  <a:cubicBezTo>
                    <a:pt x="283" y="540"/>
                    <a:pt x="202" y="614"/>
                    <a:pt x="114" y="686"/>
                  </a:cubicBezTo>
                  <a:cubicBezTo>
                    <a:pt x="37" y="748"/>
                    <a:pt x="0" y="856"/>
                    <a:pt x="48" y="931"/>
                  </a:cubicBezTo>
                  <a:cubicBezTo>
                    <a:pt x="105" y="1020"/>
                    <a:pt x="187" y="1094"/>
                    <a:pt x="212" y="1190"/>
                  </a:cubicBezTo>
                  <a:cubicBezTo>
                    <a:pt x="237" y="1286"/>
                    <a:pt x="222" y="1377"/>
                    <a:pt x="188" y="1471"/>
                  </a:cubicBezTo>
                  <a:cubicBezTo>
                    <a:pt x="149" y="1579"/>
                    <a:pt x="137" y="1695"/>
                    <a:pt x="97" y="1803"/>
                  </a:cubicBezTo>
                  <a:cubicBezTo>
                    <a:pt x="62" y="1899"/>
                    <a:pt x="148" y="2007"/>
                    <a:pt x="262" y="2019"/>
                  </a:cubicBezTo>
                  <a:cubicBezTo>
                    <a:pt x="376" y="2031"/>
                    <a:pt x="493" y="2025"/>
                    <a:pt x="599" y="1990"/>
                  </a:cubicBezTo>
                  <a:cubicBezTo>
                    <a:pt x="701" y="1957"/>
                    <a:pt x="852" y="1900"/>
                    <a:pt x="928" y="2019"/>
                  </a:cubicBezTo>
                  <a:cubicBezTo>
                    <a:pt x="979" y="2100"/>
                    <a:pt x="1102" y="2123"/>
                    <a:pt x="1207" y="2091"/>
                  </a:cubicBezTo>
                  <a:cubicBezTo>
                    <a:pt x="1341" y="2051"/>
                    <a:pt x="1419" y="1933"/>
                    <a:pt x="1438" y="1825"/>
                  </a:cubicBezTo>
                  <a:cubicBezTo>
                    <a:pt x="1455" y="1726"/>
                    <a:pt x="1447" y="1629"/>
                    <a:pt x="1413" y="1536"/>
                  </a:cubicBezTo>
                  <a:cubicBezTo>
                    <a:pt x="1366" y="1404"/>
                    <a:pt x="1523" y="1420"/>
                    <a:pt x="1586" y="1421"/>
                  </a:cubicBezTo>
                  <a:cubicBezTo>
                    <a:pt x="1683" y="1422"/>
                    <a:pt x="1762" y="1393"/>
                    <a:pt x="1858" y="1370"/>
                  </a:cubicBezTo>
                  <a:cubicBezTo>
                    <a:pt x="1960" y="1346"/>
                    <a:pt x="2007" y="1234"/>
                    <a:pt x="2013" y="1147"/>
                  </a:cubicBezTo>
                  <a:cubicBezTo>
                    <a:pt x="2020" y="1055"/>
                    <a:pt x="1774" y="999"/>
                    <a:pt x="1833" y="924"/>
                  </a:cubicBezTo>
                  <a:cubicBezTo>
                    <a:pt x="1874" y="871"/>
                    <a:pt x="1841" y="839"/>
                    <a:pt x="1882" y="787"/>
                  </a:cubicBezTo>
                  <a:cubicBezTo>
                    <a:pt x="1931" y="723"/>
                    <a:pt x="1830" y="659"/>
                    <a:pt x="1767" y="606"/>
                  </a:cubicBezTo>
                </a:path>
              </a:pathLst>
            </a:custGeom>
            <a:solidFill>
              <a:srgbClr val="E6E6E6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1886" y="2796"/>
              <a:ext cx="458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9032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lnSpc>
                  <a:spcPct val="87000"/>
                </a:lnSpc>
                <a:tabLst>
                  <a:tab pos="656650" algn="l"/>
                </a:tabLst>
              </a:pPr>
              <a:r>
                <a:rPr lang="en-US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7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775521" y="4026663"/>
            <a:ext cx="658080" cy="692713"/>
            <a:chOff x="1233" y="2796"/>
            <a:chExt cx="457" cy="481"/>
          </a:xfrm>
        </p:grpSpPr>
        <p:sp>
          <p:nvSpPr>
            <p:cNvPr id="36918" name="Freeform 54"/>
            <p:cNvSpPr>
              <a:spLocks noChangeArrowheads="1"/>
            </p:cNvSpPr>
            <p:nvPr/>
          </p:nvSpPr>
          <p:spPr bwMode="auto">
            <a:xfrm>
              <a:off x="1233" y="2796"/>
              <a:ext cx="458" cy="482"/>
            </a:xfrm>
            <a:custGeom>
              <a:avLst/>
              <a:gdLst/>
              <a:ahLst/>
              <a:cxnLst>
                <a:cxn ang="0">
                  <a:pos x="1767" y="606"/>
                </a:cxn>
                <a:cxn ang="0">
                  <a:pos x="1495" y="333"/>
                </a:cxn>
                <a:cxn ang="0">
                  <a:pos x="1240" y="66"/>
                </a:cxn>
                <a:cxn ang="0">
                  <a:pos x="920" y="23"/>
                </a:cxn>
                <a:cxn ang="0">
                  <a:pos x="796" y="261"/>
                </a:cxn>
                <a:cxn ang="0">
                  <a:pos x="722" y="484"/>
                </a:cxn>
                <a:cxn ang="0">
                  <a:pos x="418" y="513"/>
                </a:cxn>
                <a:cxn ang="0">
                  <a:pos x="114" y="686"/>
                </a:cxn>
                <a:cxn ang="0">
                  <a:pos x="48" y="931"/>
                </a:cxn>
                <a:cxn ang="0">
                  <a:pos x="212" y="1190"/>
                </a:cxn>
                <a:cxn ang="0">
                  <a:pos x="188" y="1471"/>
                </a:cxn>
                <a:cxn ang="0">
                  <a:pos x="97" y="1803"/>
                </a:cxn>
                <a:cxn ang="0">
                  <a:pos x="262" y="2019"/>
                </a:cxn>
                <a:cxn ang="0">
                  <a:pos x="599" y="1990"/>
                </a:cxn>
                <a:cxn ang="0">
                  <a:pos x="928" y="2019"/>
                </a:cxn>
                <a:cxn ang="0">
                  <a:pos x="1207" y="2091"/>
                </a:cxn>
                <a:cxn ang="0">
                  <a:pos x="1438" y="1825"/>
                </a:cxn>
                <a:cxn ang="0">
                  <a:pos x="1413" y="1536"/>
                </a:cxn>
                <a:cxn ang="0">
                  <a:pos x="1586" y="1421"/>
                </a:cxn>
                <a:cxn ang="0">
                  <a:pos x="1858" y="1370"/>
                </a:cxn>
                <a:cxn ang="0">
                  <a:pos x="2013" y="1147"/>
                </a:cxn>
                <a:cxn ang="0">
                  <a:pos x="1833" y="924"/>
                </a:cxn>
                <a:cxn ang="0">
                  <a:pos x="1882" y="787"/>
                </a:cxn>
                <a:cxn ang="0">
                  <a:pos x="1767" y="606"/>
                </a:cxn>
              </a:cxnLst>
              <a:rect l="0" t="0" r="r" b="b"/>
              <a:pathLst>
                <a:path w="2021" h="2124">
                  <a:moveTo>
                    <a:pt x="1767" y="606"/>
                  </a:moveTo>
                  <a:cubicBezTo>
                    <a:pt x="1657" y="515"/>
                    <a:pt x="1589" y="424"/>
                    <a:pt x="1495" y="333"/>
                  </a:cubicBezTo>
                  <a:cubicBezTo>
                    <a:pt x="1407" y="246"/>
                    <a:pt x="1341" y="142"/>
                    <a:pt x="1240" y="66"/>
                  </a:cubicBezTo>
                  <a:cubicBezTo>
                    <a:pt x="1154" y="1"/>
                    <a:pt x="1026" y="0"/>
                    <a:pt x="920" y="23"/>
                  </a:cubicBezTo>
                  <a:cubicBezTo>
                    <a:pt x="803" y="48"/>
                    <a:pt x="800" y="172"/>
                    <a:pt x="796" y="261"/>
                  </a:cubicBezTo>
                  <a:cubicBezTo>
                    <a:pt x="794" y="339"/>
                    <a:pt x="849" y="455"/>
                    <a:pt x="722" y="484"/>
                  </a:cubicBezTo>
                  <a:cubicBezTo>
                    <a:pt x="624" y="507"/>
                    <a:pt x="526" y="491"/>
                    <a:pt x="418" y="513"/>
                  </a:cubicBezTo>
                  <a:cubicBezTo>
                    <a:pt x="283" y="540"/>
                    <a:pt x="202" y="614"/>
                    <a:pt x="114" y="686"/>
                  </a:cubicBezTo>
                  <a:cubicBezTo>
                    <a:pt x="37" y="748"/>
                    <a:pt x="0" y="856"/>
                    <a:pt x="48" y="931"/>
                  </a:cubicBezTo>
                  <a:cubicBezTo>
                    <a:pt x="105" y="1020"/>
                    <a:pt x="187" y="1094"/>
                    <a:pt x="212" y="1190"/>
                  </a:cubicBezTo>
                  <a:cubicBezTo>
                    <a:pt x="237" y="1286"/>
                    <a:pt x="222" y="1377"/>
                    <a:pt x="188" y="1471"/>
                  </a:cubicBezTo>
                  <a:cubicBezTo>
                    <a:pt x="149" y="1579"/>
                    <a:pt x="137" y="1695"/>
                    <a:pt x="97" y="1803"/>
                  </a:cubicBezTo>
                  <a:cubicBezTo>
                    <a:pt x="62" y="1899"/>
                    <a:pt x="148" y="2007"/>
                    <a:pt x="262" y="2019"/>
                  </a:cubicBezTo>
                  <a:cubicBezTo>
                    <a:pt x="376" y="2031"/>
                    <a:pt x="493" y="2025"/>
                    <a:pt x="599" y="1990"/>
                  </a:cubicBezTo>
                  <a:cubicBezTo>
                    <a:pt x="701" y="1957"/>
                    <a:pt x="852" y="1900"/>
                    <a:pt x="928" y="2019"/>
                  </a:cubicBezTo>
                  <a:cubicBezTo>
                    <a:pt x="979" y="2100"/>
                    <a:pt x="1102" y="2123"/>
                    <a:pt x="1207" y="2091"/>
                  </a:cubicBezTo>
                  <a:cubicBezTo>
                    <a:pt x="1341" y="2051"/>
                    <a:pt x="1419" y="1933"/>
                    <a:pt x="1438" y="1825"/>
                  </a:cubicBezTo>
                  <a:cubicBezTo>
                    <a:pt x="1455" y="1726"/>
                    <a:pt x="1447" y="1629"/>
                    <a:pt x="1413" y="1536"/>
                  </a:cubicBezTo>
                  <a:cubicBezTo>
                    <a:pt x="1366" y="1404"/>
                    <a:pt x="1523" y="1420"/>
                    <a:pt x="1586" y="1421"/>
                  </a:cubicBezTo>
                  <a:cubicBezTo>
                    <a:pt x="1683" y="1422"/>
                    <a:pt x="1762" y="1393"/>
                    <a:pt x="1858" y="1370"/>
                  </a:cubicBezTo>
                  <a:cubicBezTo>
                    <a:pt x="1960" y="1346"/>
                    <a:pt x="2007" y="1234"/>
                    <a:pt x="2013" y="1147"/>
                  </a:cubicBezTo>
                  <a:cubicBezTo>
                    <a:pt x="2020" y="1055"/>
                    <a:pt x="1774" y="999"/>
                    <a:pt x="1833" y="924"/>
                  </a:cubicBezTo>
                  <a:cubicBezTo>
                    <a:pt x="1874" y="871"/>
                    <a:pt x="1841" y="839"/>
                    <a:pt x="1882" y="787"/>
                  </a:cubicBezTo>
                  <a:cubicBezTo>
                    <a:pt x="1931" y="723"/>
                    <a:pt x="1830" y="659"/>
                    <a:pt x="1767" y="606"/>
                  </a:cubicBezTo>
                </a:path>
              </a:pathLst>
            </a:custGeom>
            <a:solidFill>
              <a:srgbClr val="9999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233" y="2796"/>
              <a:ext cx="458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9032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lnSpc>
                  <a:spcPct val="87000"/>
                </a:lnSpc>
                <a:tabLst>
                  <a:tab pos="656650" algn="l"/>
                </a:tabLst>
              </a:pPr>
              <a:r>
                <a:rPr lang="en-US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41</a:t>
              </a:r>
            </a:p>
          </p:txBody>
        </p:sp>
      </p:grpSp>
      <p:sp>
        <p:nvSpPr>
          <p:cNvPr id="36920" name="AutoShape 56"/>
          <p:cNvSpPr>
            <a:spLocks noChangeArrowheads="1"/>
          </p:cNvSpPr>
          <p:nvPr/>
        </p:nvSpPr>
        <p:spPr bwMode="auto">
          <a:xfrm>
            <a:off x="876961" y="4791383"/>
            <a:ext cx="83808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delay</a:t>
            </a:r>
          </a:p>
        </p:txBody>
      </p:sp>
      <p:sp>
        <p:nvSpPr>
          <p:cNvPr id="36921" name="Freeform 57"/>
          <p:cNvSpPr>
            <a:spLocks/>
          </p:cNvSpPr>
          <p:nvPr/>
        </p:nvSpPr>
        <p:spPr bwMode="auto">
          <a:xfrm>
            <a:off x="504001" y="4475990"/>
            <a:ext cx="1991520" cy="1480475"/>
          </a:xfrm>
          <a:custGeom>
            <a:avLst/>
            <a:gdLst/>
            <a:ahLst/>
            <a:cxnLst>
              <a:cxn ang="0">
                <a:pos x="6097" y="3288"/>
              </a:cxn>
              <a:cxn ang="0">
                <a:pos x="2255" y="4268"/>
              </a:cxn>
              <a:cxn ang="0">
                <a:pos x="377" y="2434"/>
              </a:cxn>
              <a:cxn ang="0">
                <a:pos x="891" y="258"/>
              </a:cxn>
              <a:cxn ang="0">
                <a:pos x="2084" y="1024"/>
              </a:cxn>
            </a:cxnLst>
            <a:rect l="0" t="0" r="r" b="b"/>
            <a:pathLst>
              <a:path w="6098" h="4531">
                <a:moveTo>
                  <a:pt x="6097" y="3288"/>
                </a:moveTo>
                <a:lnTo>
                  <a:pt x="2255" y="4268"/>
                </a:lnTo>
                <a:cubicBezTo>
                  <a:pt x="1230" y="4530"/>
                  <a:pt x="596" y="3473"/>
                  <a:pt x="377" y="2434"/>
                </a:cubicBezTo>
                <a:cubicBezTo>
                  <a:pt x="172" y="1450"/>
                  <a:pt x="0" y="728"/>
                  <a:pt x="891" y="258"/>
                </a:cubicBezTo>
                <a:cubicBezTo>
                  <a:pt x="1378" y="0"/>
                  <a:pt x="1815" y="539"/>
                  <a:pt x="2084" y="1024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268001" y="5282475"/>
            <a:ext cx="658080" cy="692713"/>
            <a:chOff x="1575" y="3668"/>
            <a:chExt cx="457" cy="481"/>
          </a:xfrm>
        </p:grpSpPr>
        <p:sp>
          <p:nvSpPr>
            <p:cNvPr id="36923" name="Freeform 59"/>
            <p:cNvSpPr>
              <a:spLocks noChangeArrowheads="1"/>
            </p:cNvSpPr>
            <p:nvPr/>
          </p:nvSpPr>
          <p:spPr bwMode="auto">
            <a:xfrm>
              <a:off x="1575" y="3668"/>
              <a:ext cx="458" cy="482"/>
            </a:xfrm>
            <a:custGeom>
              <a:avLst/>
              <a:gdLst/>
              <a:ahLst/>
              <a:cxnLst>
                <a:cxn ang="0">
                  <a:pos x="1767" y="606"/>
                </a:cxn>
                <a:cxn ang="0">
                  <a:pos x="1495" y="333"/>
                </a:cxn>
                <a:cxn ang="0">
                  <a:pos x="1240" y="66"/>
                </a:cxn>
                <a:cxn ang="0">
                  <a:pos x="920" y="23"/>
                </a:cxn>
                <a:cxn ang="0">
                  <a:pos x="796" y="261"/>
                </a:cxn>
                <a:cxn ang="0">
                  <a:pos x="722" y="484"/>
                </a:cxn>
                <a:cxn ang="0">
                  <a:pos x="418" y="513"/>
                </a:cxn>
                <a:cxn ang="0">
                  <a:pos x="114" y="686"/>
                </a:cxn>
                <a:cxn ang="0">
                  <a:pos x="48" y="931"/>
                </a:cxn>
                <a:cxn ang="0">
                  <a:pos x="212" y="1190"/>
                </a:cxn>
                <a:cxn ang="0">
                  <a:pos x="188" y="1471"/>
                </a:cxn>
                <a:cxn ang="0">
                  <a:pos x="97" y="1803"/>
                </a:cxn>
                <a:cxn ang="0">
                  <a:pos x="262" y="2019"/>
                </a:cxn>
                <a:cxn ang="0">
                  <a:pos x="599" y="1990"/>
                </a:cxn>
                <a:cxn ang="0">
                  <a:pos x="928" y="2019"/>
                </a:cxn>
                <a:cxn ang="0">
                  <a:pos x="1207" y="2091"/>
                </a:cxn>
                <a:cxn ang="0">
                  <a:pos x="1438" y="1825"/>
                </a:cxn>
                <a:cxn ang="0">
                  <a:pos x="1413" y="1536"/>
                </a:cxn>
                <a:cxn ang="0">
                  <a:pos x="1586" y="1421"/>
                </a:cxn>
                <a:cxn ang="0">
                  <a:pos x="1858" y="1370"/>
                </a:cxn>
                <a:cxn ang="0">
                  <a:pos x="2013" y="1147"/>
                </a:cxn>
                <a:cxn ang="0">
                  <a:pos x="1833" y="924"/>
                </a:cxn>
                <a:cxn ang="0">
                  <a:pos x="1882" y="787"/>
                </a:cxn>
                <a:cxn ang="0">
                  <a:pos x="1767" y="606"/>
                </a:cxn>
              </a:cxnLst>
              <a:rect l="0" t="0" r="r" b="b"/>
              <a:pathLst>
                <a:path w="2021" h="2124">
                  <a:moveTo>
                    <a:pt x="1767" y="606"/>
                  </a:moveTo>
                  <a:cubicBezTo>
                    <a:pt x="1657" y="515"/>
                    <a:pt x="1589" y="424"/>
                    <a:pt x="1495" y="333"/>
                  </a:cubicBezTo>
                  <a:cubicBezTo>
                    <a:pt x="1407" y="246"/>
                    <a:pt x="1341" y="142"/>
                    <a:pt x="1240" y="66"/>
                  </a:cubicBezTo>
                  <a:cubicBezTo>
                    <a:pt x="1154" y="1"/>
                    <a:pt x="1026" y="0"/>
                    <a:pt x="920" y="23"/>
                  </a:cubicBezTo>
                  <a:cubicBezTo>
                    <a:pt x="803" y="48"/>
                    <a:pt x="800" y="172"/>
                    <a:pt x="796" y="261"/>
                  </a:cubicBezTo>
                  <a:cubicBezTo>
                    <a:pt x="794" y="339"/>
                    <a:pt x="849" y="455"/>
                    <a:pt x="722" y="484"/>
                  </a:cubicBezTo>
                  <a:cubicBezTo>
                    <a:pt x="624" y="507"/>
                    <a:pt x="526" y="491"/>
                    <a:pt x="418" y="513"/>
                  </a:cubicBezTo>
                  <a:cubicBezTo>
                    <a:pt x="283" y="540"/>
                    <a:pt x="202" y="614"/>
                    <a:pt x="114" y="686"/>
                  </a:cubicBezTo>
                  <a:cubicBezTo>
                    <a:pt x="37" y="748"/>
                    <a:pt x="0" y="856"/>
                    <a:pt x="48" y="931"/>
                  </a:cubicBezTo>
                  <a:cubicBezTo>
                    <a:pt x="105" y="1020"/>
                    <a:pt x="187" y="1094"/>
                    <a:pt x="212" y="1190"/>
                  </a:cubicBezTo>
                  <a:cubicBezTo>
                    <a:pt x="237" y="1286"/>
                    <a:pt x="222" y="1377"/>
                    <a:pt x="188" y="1471"/>
                  </a:cubicBezTo>
                  <a:cubicBezTo>
                    <a:pt x="149" y="1579"/>
                    <a:pt x="137" y="1695"/>
                    <a:pt x="97" y="1803"/>
                  </a:cubicBezTo>
                  <a:cubicBezTo>
                    <a:pt x="62" y="1899"/>
                    <a:pt x="148" y="2007"/>
                    <a:pt x="262" y="2019"/>
                  </a:cubicBezTo>
                  <a:cubicBezTo>
                    <a:pt x="376" y="2031"/>
                    <a:pt x="493" y="2025"/>
                    <a:pt x="599" y="1990"/>
                  </a:cubicBezTo>
                  <a:cubicBezTo>
                    <a:pt x="701" y="1957"/>
                    <a:pt x="852" y="1900"/>
                    <a:pt x="928" y="2019"/>
                  </a:cubicBezTo>
                  <a:cubicBezTo>
                    <a:pt x="979" y="2100"/>
                    <a:pt x="1102" y="2123"/>
                    <a:pt x="1207" y="2091"/>
                  </a:cubicBezTo>
                  <a:cubicBezTo>
                    <a:pt x="1341" y="2051"/>
                    <a:pt x="1419" y="1933"/>
                    <a:pt x="1438" y="1825"/>
                  </a:cubicBezTo>
                  <a:cubicBezTo>
                    <a:pt x="1455" y="1726"/>
                    <a:pt x="1447" y="1629"/>
                    <a:pt x="1413" y="1536"/>
                  </a:cubicBezTo>
                  <a:cubicBezTo>
                    <a:pt x="1366" y="1404"/>
                    <a:pt x="1523" y="1420"/>
                    <a:pt x="1586" y="1421"/>
                  </a:cubicBezTo>
                  <a:cubicBezTo>
                    <a:pt x="1683" y="1422"/>
                    <a:pt x="1762" y="1393"/>
                    <a:pt x="1858" y="1370"/>
                  </a:cubicBezTo>
                  <a:cubicBezTo>
                    <a:pt x="1960" y="1346"/>
                    <a:pt x="2007" y="1234"/>
                    <a:pt x="2013" y="1147"/>
                  </a:cubicBezTo>
                  <a:cubicBezTo>
                    <a:pt x="2020" y="1055"/>
                    <a:pt x="1774" y="999"/>
                    <a:pt x="1833" y="924"/>
                  </a:cubicBezTo>
                  <a:cubicBezTo>
                    <a:pt x="1874" y="871"/>
                    <a:pt x="1841" y="839"/>
                    <a:pt x="1882" y="787"/>
                  </a:cubicBezTo>
                  <a:cubicBezTo>
                    <a:pt x="1931" y="723"/>
                    <a:pt x="1830" y="659"/>
                    <a:pt x="1767" y="606"/>
                  </a:cubicBezTo>
                </a:path>
              </a:pathLst>
            </a:cu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4" name="Text Box 60"/>
            <p:cNvSpPr txBox="1">
              <a:spLocks noChangeArrowheads="1"/>
            </p:cNvSpPr>
            <p:nvPr/>
          </p:nvSpPr>
          <p:spPr bwMode="auto">
            <a:xfrm>
              <a:off x="1575" y="3668"/>
              <a:ext cx="458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9032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lnSpc>
                  <a:spcPct val="87000"/>
                </a:lnSpc>
                <a:tabLst>
                  <a:tab pos="656650" algn="l"/>
                </a:tabLst>
              </a:pPr>
              <a:r>
                <a:rPr lang="en-US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48</a:t>
              </a:r>
            </a:p>
          </p:txBody>
        </p:sp>
      </p:grpSp>
      <p:sp>
        <p:nvSpPr>
          <p:cNvPr id="36925" name="AutoShape 61"/>
          <p:cNvSpPr>
            <a:spLocks noChangeArrowheads="1"/>
          </p:cNvSpPr>
          <p:nvPr/>
        </p:nvSpPr>
        <p:spPr bwMode="auto">
          <a:xfrm>
            <a:off x="6960960" y="4895602"/>
            <a:ext cx="12441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any-hood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7583040" y="5330528"/>
            <a:ext cx="1440" cy="91881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7" name="AutoShape 63"/>
          <p:cNvSpPr>
            <a:spLocks noChangeArrowheads="1"/>
          </p:cNvSpPr>
          <p:nvPr/>
        </p:nvSpPr>
        <p:spPr bwMode="auto">
          <a:xfrm>
            <a:off x="5546880" y="4905683"/>
            <a:ext cx="83808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 lIns="98293" tIns="57474" rIns="98293" bIns="57474" anchor="ctr" anchorCtr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65665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10" charset="0"/>
                <a:ea typeface="MS Gothic" charset="0"/>
                <a:cs typeface="MS Gothic" charset="0"/>
              </a:rPr>
              <a:t>nbr</a:t>
            </a:r>
            <a:endParaRPr lang="en-US" b="1" dirty="0">
              <a:solidFill>
                <a:srgbClr val="000000"/>
              </a:solidFill>
              <a:latin typeface="Courier 10" charset="0"/>
              <a:ea typeface="MS Gothic" charset="0"/>
              <a:cs typeface="MS Gothic" charset="0"/>
            </a:endParaRPr>
          </a:p>
        </p:txBody>
      </p:sp>
      <p:sp>
        <p:nvSpPr>
          <p:cNvPr id="36928" name="Freeform 64"/>
          <p:cNvSpPr>
            <a:spLocks/>
          </p:cNvSpPr>
          <p:nvPr/>
        </p:nvSpPr>
        <p:spPr bwMode="auto">
          <a:xfrm>
            <a:off x="5980321" y="4286419"/>
            <a:ext cx="1614240" cy="1798748"/>
          </a:xfrm>
          <a:custGeom>
            <a:avLst/>
            <a:gdLst/>
            <a:ahLst/>
            <a:cxnLst>
              <a:cxn ang="0">
                <a:pos x="0" y="3195"/>
              </a:cxn>
              <a:cxn ang="0">
                <a:pos x="427" y="3835"/>
              </a:cxn>
              <a:cxn ang="0">
                <a:pos x="3072" y="378"/>
              </a:cxn>
              <a:cxn ang="0">
                <a:pos x="4944" y="1914"/>
              </a:cxn>
            </a:cxnLst>
            <a:rect l="0" t="0" r="r" b="b"/>
            <a:pathLst>
              <a:path w="4945" h="5509">
                <a:moveTo>
                  <a:pt x="0" y="3195"/>
                </a:moveTo>
                <a:cubicBezTo>
                  <a:pt x="185" y="3564"/>
                  <a:pt x="128" y="3494"/>
                  <a:pt x="427" y="3835"/>
                </a:cubicBezTo>
                <a:cubicBezTo>
                  <a:pt x="1892" y="5508"/>
                  <a:pt x="2052" y="1356"/>
                  <a:pt x="3072" y="378"/>
                </a:cubicBezTo>
                <a:cubicBezTo>
                  <a:pt x="3466" y="0"/>
                  <a:pt x="4731" y="1408"/>
                  <a:pt x="4944" y="1914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>
            <a:off x="5950080" y="4145284"/>
            <a:ext cx="1440" cy="7978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0" name="Freeform 66"/>
          <p:cNvSpPr>
            <a:spLocks noChangeArrowheads="1"/>
          </p:cNvSpPr>
          <p:nvPr/>
        </p:nvSpPr>
        <p:spPr bwMode="auto">
          <a:xfrm>
            <a:off x="5767201" y="4077596"/>
            <a:ext cx="659520" cy="694153"/>
          </a:xfrm>
          <a:custGeom>
            <a:avLst/>
            <a:gdLst/>
            <a:ahLst/>
            <a:cxnLst>
              <a:cxn ang="0">
                <a:pos x="1767" y="606"/>
              </a:cxn>
              <a:cxn ang="0">
                <a:pos x="1495" y="333"/>
              </a:cxn>
              <a:cxn ang="0">
                <a:pos x="1240" y="66"/>
              </a:cxn>
              <a:cxn ang="0">
                <a:pos x="920" y="23"/>
              </a:cxn>
              <a:cxn ang="0">
                <a:pos x="796" y="261"/>
              </a:cxn>
              <a:cxn ang="0">
                <a:pos x="722" y="484"/>
              </a:cxn>
              <a:cxn ang="0">
                <a:pos x="418" y="513"/>
              </a:cxn>
              <a:cxn ang="0">
                <a:pos x="114" y="686"/>
              </a:cxn>
              <a:cxn ang="0">
                <a:pos x="48" y="931"/>
              </a:cxn>
              <a:cxn ang="0">
                <a:pos x="212" y="1190"/>
              </a:cxn>
              <a:cxn ang="0">
                <a:pos x="188" y="1471"/>
              </a:cxn>
              <a:cxn ang="0">
                <a:pos x="97" y="1803"/>
              </a:cxn>
              <a:cxn ang="0">
                <a:pos x="262" y="2019"/>
              </a:cxn>
              <a:cxn ang="0">
                <a:pos x="599" y="1990"/>
              </a:cxn>
              <a:cxn ang="0">
                <a:pos x="928" y="2019"/>
              </a:cxn>
              <a:cxn ang="0">
                <a:pos x="1207" y="2091"/>
              </a:cxn>
              <a:cxn ang="0">
                <a:pos x="1438" y="1825"/>
              </a:cxn>
              <a:cxn ang="0">
                <a:pos x="1413" y="1536"/>
              </a:cxn>
              <a:cxn ang="0">
                <a:pos x="1586" y="1421"/>
              </a:cxn>
              <a:cxn ang="0">
                <a:pos x="1858" y="1370"/>
              </a:cxn>
              <a:cxn ang="0">
                <a:pos x="2013" y="1147"/>
              </a:cxn>
              <a:cxn ang="0">
                <a:pos x="1833" y="924"/>
              </a:cxn>
              <a:cxn ang="0">
                <a:pos x="1882" y="787"/>
              </a:cxn>
              <a:cxn ang="0">
                <a:pos x="1767" y="606"/>
              </a:cxn>
            </a:cxnLst>
            <a:rect l="0" t="0" r="r" b="b"/>
            <a:pathLst>
              <a:path w="2021" h="2124">
                <a:moveTo>
                  <a:pt x="1767" y="606"/>
                </a:moveTo>
                <a:cubicBezTo>
                  <a:pt x="1657" y="515"/>
                  <a:pt x="1589" y="424"/>
                  <a:pt x="1495" y="333"/>
                </a:cubicBezTo>
                <a:cubicBezTo>
                  <a:pt x="1407" y="246"/>
                  <a:pt x="1341" y="142"/>
                  <a:pt x="1240" y="66"/>
                </a:cubicBezTo>
                <a:cubicBezTo>
                  <a:pt x="1154" y="1"/>
                  <a:pt x="1026" y="0"/>
                  <a:pt x="920" y="23"/>
                </a:cubicBezTo>
                <a:cubicBezTo>
                  <a:pt x="803" y="48"/>
                  <a:pt x="800" y="172"/>
                  <a:pt x="796" y="261"/>
                </a:cubicBezTo>
                <a:cubicBezTo>
                  <a:pt x="794" y="339"/>
                  <a:pt x="849" y="455"/>
                  <a:pt x="722" y="484"/>
                </a:cubicBezTo>
                <a:cubicBezTo>
                  <a:pt x="624" y="507"/>
                  <a:pt x="526" y="491"/>
                  <a:pt x="418" y="513"/>
                </a:cubicBezTo>
                <a:cubicBezTo>
                  <a:pt x="283" y="540"/>
                  <a:pt x="202" y="614"/>
                  <a:pt x="114" y="686"/>
                </a:cubicBezTo>
                <a:cubicBezTo>
                  <a:pt x="37" y="748"/>
                  <a:pt x="0" y="856"/>
                  <a:pt x="48" y="931"/>
                </a:cubicBezTo>
                <a:cubicBezTo>
                  <a:pt x="105" y="1020"/>
                  <a:pt x="187" y="1094"/>
                  <a:pt x="212" y="1190"/>
                </a:cubicBezTo>
                <a:cubicBezTo>
                  <a:pt x="237" y="1286"/>
                  <a:pt x="222" y="1377"/>
                  <a:pt x="188" y="1471"/>
                </a:cubicBezTo>
                <a:cubicBezTo>
                  <a:pt x="149" y="1579"/>
                  <a:pt x="137" y="1695"/>
                  <a:pt x="97" y="1803"/>
                </a:cubicBezTo>
                <a:cubicBezTo>
                  <a:pt x="62" y="1899"/>
                  <a:pt x="148" y="2007"/>
                  <a:pt x="262" y="2019"/>
                </a:cubicBezTo>
                <a:cubicBezTo>
                  <a:pt x="376" y="2031"/>
                  <a:pt x="493" y="2025"/>
                  <a:pt x="599" y="1990"/>
                </a:cubicBezTo>
                <a:cubicBezTo>
                  <a:pt x="701" y="1957"/>
                  <a:pt x="852" y="1900"/>
                  <a:pt x="928" y="2019"/>
                </a:cubicBezTo>
                <a:cubicBezTo>
                  <a:pt x="979" y="2100"/>
                  <a:pt x="1102" y="2123"/>
                  <a:pt x="1207" y="2091"/>
                </a:cubicBezTo>
                <a:cubicBezTo>
                  <a:pt x="1341" y="2051"/>
                  <a:pt x="1419" y="1933"/>
                  <a:pt x="1438" y="1825"/>
                </a:cubicBezTo>
                <a:cubicBezTo>
                  <a:pt x="1455" y="1726"/>
                  <a:pt x="1447" y="1629"/>
                  <a:pt x="1413" y="1536"/>
                </a:cubicBezTo>
                <a:cubicBezTo>
                  <a:pt x="1366" y="1404"/>
                  <a:pt x="1523" y="1420"/>
                  <a:pt x="1586" y="1421"/>
                </a:cubicBezTo>
                <a:cubicBezTo>
                  <a:pt x="1683" y="1422"/>
                  <a:pt x="1762" y="1393"/>
                  <a:pt x="1858" y="1370"/>
                </a:cubicBezTo>
                <a:cubicBezTo>
                  <a:pt x="1960" y="1346"/>
                  <a:pt x="2007" y="1234"/>
                  <a:pt x="2013" y="1147"/>
                </a:cubicBezTo>
                <a:cubicBezTo>
                  <a:pt x="2020" y="1055"/>
                  <a:pt x="1774" y="999"/>
                  <a:pt x="1833" y="924"/>
                </a:cubicBezTo>
                <a:cubicBezTo>
                  <a:pt x="1874" y="871"/>
                  <a:pt x="1841" y="839"/>
                  <a:pt x="1882" y="787"/>
                </a:cubicBezTo>
                <a:cubicBezTo>
                  <a:pt x="1931" y="723"/>
                  <a:pt x="1830" y="659"/>
                  <a:pt x="1767" y="606"/>
                </a:cubicBez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1" name="Freeform 67"/>
          <p:cNvSpPr>
            <a:spLocks noChangeArrowheads="1"/>
          </p:cNvSpPr>
          <p:nvPr/>
        </p:nvSpPr>
        <p:spPr bwMode="auto">
          <a:xfrm>
            <a:off x="5775841" y="4231693"/>
            <a:ext cx="450720" cy="534296"/>
          </a:xfrm>
          <a:custGeom>
            <a:avLst/>
            <a:gdLst/>
            <a:ahLst/>
            <a:cxnLst>
              <a:cxn ang="0">
                <a:pos x="1352" y="1494"/>
              </a:cxn>
              <a:cxn ang="0">
                <a:pos x="1307" y="1547"/>
              </a:cxn>
              <a:cxn ang="0">
                <a:pos x="1249" y="1590"/>
              </a:cxn>
              <a:cxn ang="0">
                <a:pos x="1180" y="1620"/>
              </a:cxn>
              <a:cxn ang="0">
                <a:pos x="1120" y="1632"/>
              </a:cxn>
              <a:cxn ang="0">
                <a:pos x="1059" y="1633"/>
              </a:cxn>
              <a:cxn ang="0">
                <a:pos x="1002" y="1621"/>
              </a:cxn>
              <a:cxn ang="0">
                <a:pos x="951" y="1598"/>
              </a:cxn>
              <a:cxn ang="0">
                <a:pos x="911" y="1563"/>
              </a:cxn>
              <a:cxn ang="0">
                <a:pos x="869" y="1511"/>
              </a:cxn>
              <a:cxn ang="0">
                <a:pos x="812" y="1482"/>
              </a:cxn>
              <a:cxn ang="0">
                <a:pos x="746" y="1477"/>
              </a:cxn>
              <a:cxn ang="0">
                <a:pos x="656" y="1493"/>
              </a:cxn>
              <a:cxn ang="0">
                <a:pos x="491" y="1540"/>
              </a:cxn>
              <a:cxn ang="0">
                <a:pos x="364" y="1554"/>
              </a:cxn>
              <a:cxn ang="0">
                <a:pos x="235" y="1548"/>
              </a:cxn>
              <a:cxn ang="0">
                <a:pos x="174" y="1532"/>
              </a:cxn>
              <a:cxn ang="0">
                <a:pos x="123" y="1500"/>
              </a:cxn>
              <a:cxn ang="0">
                <a:pos x="86" y="1456"/>
              </a:cxn>
              <a:cxn ang="0">
                <a:pos x="65" y="1405"/>
              </a:cxn>
              <a:cxn ang="0">
                <a:pos x="65" y="1350"/>
              </a:cxn>
              <a:cxn ang="0">
                <a:pos x="96" y="1250"/>
              </a:cxn>
              <a:cxn ang="0">
                <a:pos x="148" y="1041"/>
              </a:cxn>
              <a:cxn ang="0">
                <a:pos x="183" y="929"/>
              </a:cxn>
              <a:cxn ang="0">
                <a:pos x="197" y="824"/>
              </a:cxn>
              <a:cxn ang="0">
                <a:pos x="189" y="736"/>
              </a:cxn>
              <a:cxn ang="0">
                <a:pos x="173" y="684"/>
              </a:cxn>
              <a:cxn ang="0">
                <a:pos x="137" y="618"/>
              </a:cxn>
              <a:cxn ang="0">
                <a:pos x="43" y="493"/>
              </a:cxn>
              <a:cxn ang="0">
                <a:pos x="7" y="430"/>
              </a:cxn>
              <a:cxn ang="0">
                <a:pos x="0" y="382"/>
              </a:cxn>
              <a:cxn ang="0">
                <a:pos x="7" y="333"/>
              </a:cxn>
              <a:cxn ang="0">
                <a:pos x="28" y="284"/>
              </a:cxn>
              <a:cxn ang="0">
                <a:pos x="60" y="240"/>
              </a:cxn>
              <a:cxn ang="0">
                <a:pos x="153" y="161"/>
              </a:cxn>
              <a:cxn ang="0">
                <a:pos x="259" y="90"/>
              </a:cxn>
              <a:cxn ang="0">
                <a:pos x="366" y="48"/>
              </a:cxn>
              <a:cxn ang="0">
                <a:pos x="470" y="31"/>
              </a:cxn>
              <a:cxn ang="0">
                <a:pos x="658" y="20"/>
              </a:cxn>
              <a:cxn ang="0">
                <a:pos x="726" y="3"/>
              </a:cxn>
              <a:cxn ang="0">
                <a:pos x="691" y="33"/>
              </a:cxn>
              <a:cxn ang="0">
                <a:pos x="764" y="111"/>
              </a:cxn>
              <a:cxn ang="0">
                <a:pos x="779" y="293"/>
              </a:cxn>
              <a:cxn ang="0">
                <a:pos x="775" y="391"/>
              </a:cxn>
              <a:cxn ang="0">
                <a:pos x="733" y="835"/>
              </a:cxn>
              <a:cxn ang="0">
                <a:pos x="758" y="1018"/>
              </a:cxn>
              <a:cxn ang="0">
                <a:pos x="803" y="1109"/>
              </a:cxn>
              <a:cxn ang="0">
                <a:pos x="911" y="1212"/>
              </a:cxn>
              <a:cxn ang="0">
                <a:pos x="1380" y="1448"/>
              </a:cxn>
            </a:cxnLst>
            <a:rect l="0" t="0" r="r" b="b"/>
            <a:pathLst>
              <a:path w="1381" h="1635">
                <a:moveTo>
                  <a:pt x="1376" y="1455"/>
                </a:moveTo>
                <a:lnTo>
                  <a:pt x="1365" y="1475"/>
                </a:lnTo>
                <a:lnTo>
                  <a:pt x="1352" y="1494"/>
                </a:lnTo>
                <a:lnTo>
                  <a:pt x="1339" y="1513"/>
                </a:lnTo>
                <a:lnTo>
                  <a:pt x="1323" y="1530"/>
                </a:lnTo>
                <a:lnTo>
                  <a:pt x="1307" y="1547"/>
                </a:lnTo>
                <a:lnTo>
                  <a:pt x="1289" y="1562"/>
                </a:lnTo>
                <a:lnTo>
                  <a:pt x="1270" y="1577"/>
                </a:lnTo>
                <a:lnTo>
                  <a:pt x="1249" y="1590"/>
                </a:lnTo>
                <a:lnTo>
                  <a:pt x="1228" y="1602"/>
                </a:lnTo>
                <a:lnTo>
                  <a:pt x="1204" y="1612"/>
                </a:lnTo>
                <a:lnTo>
                  <a:pt x="1180" y="1620"/>
                </a:lnTo>
                <a:lnTo>
                  <a:pt x="1160" y="1625"/>
                </a:lnTo>
                <a:lnTo>
                  <a:pt x="1140" y="1629"/>
                </a:lnTo>
                <a:lnTo>
                  <a:pt x="1120" y="1632"/>
                </a:lnTo>
                <a:lnTo>
                  <a:pt x="1099" y="1634"/>
                </a:lnTo>
                <a:lnTo>
                  <a:pt x="1079" y="1634"/>
                </a:lnTo>
                <a:lnTo>
                  <a:pt x="1059" y="1633"/>
                </a:lnTo>
                <a:lnTo>
                  <a:pt x="1039" y="1630"/>
                </a:lnTo>
                <a:lnTo>
                  <a:pt x="1020" y="1626"/>
                </a:lnTo>
                <a:lnTo>
                  <a:pt x="1002" y="1621"/>
                </a:lnTo>
                <a:lnTo>
                  <a:pt x="984" y="1615"/>
                </a:lnTo>
                <a:lnTo>
                  <a:pt x="967" y="1607"/>
                </a:lnTo>
                <a:lnTo>
                  <a:pt x="951" y="1598"/>
                </a:lnTo>
                <a:lnTo>
                  <a:pt x="937" y="1587"/>
                </a:lnTo>
                <a:lnTo>
                  <a:pt x="923" y="1576"/>
                </a:lnTo>
                <a:lnTo>
                  <a:pt x="911" y="1563"/>
                </a:lnTo>
                <a:lnTo>
                  <a:pt x="901" y="1548"/>
                </a:lnTo>
                <a:lnTo>
                  <a:pt x="886" y="1528"/>
                </a:lnTo>
                <a:lnTo>
                  <a:pt x="869" y="1511"/>
                </a:lnTo>
                <a:lnTo>
                  <a:pt x="851" y="1498"/>
                </a:lnTo>
                <a:lnTo>
                  <a:pt x="832" y="1489"/>
                </a:lnTo>
                <a:lnTo>
                  <a:pt x="812" y="1482"/>
                </a:lnTo>
                <a:lnTo>
                  <a:pt x="790" y="1478"/>
                </a:lnTo>
                <a:lnTo>
                  <a:pt x="769" y="1476"/>
                </a:lnTo>
                <a:lnTo>
                  <a:pt x="746" y="1477"/>
                </a:lnTo>
                <a:lnTo>
                  <a:pt x="724" y="1479"/>
                </a:lnTo>
                <a:lnTo>
                  <a:pt x="701" y="1482"/>
                </a:lnTo>
                <a:lnTo>
                  <a:pt x="656" y="1493"/>
                </a:lnTo>
                <a:lnTo>
                  <a:pt x="572" y="1519"/>
                </a:lnTo>
                <a:lnTo>
                  <a:pt x="532" y="1531"/>
                </a:lnTo>
                <a:lnTo>
                  <a:pt x="491" y="1540"/>
                </a:lnTo>
                <a:lnTo>
                  <a:pt x="449" y="1547"/>
                </a:lnTo>
                <a:lnTo>
                  <a:pt x="407" y="1552"/>
                </a:lnTo>
                <a:lnTo>
                  <a:pt x="364" y="1554"/>
                </a:lnTo>
                <a:lnTo>
                  <a:pt x="321" y="1554"/>
                </a:lnTo>
                <a:lnTo>
                  <a:pt x="278" y="1552"/>
                </a:lnTo>
                <a:lnTo>
                  <a:pt x="235" y="1548"/>
                </a:lnTo>
                <a:lnTo>
                  <a:pt x="214" y="1545"/>
                </a:lnTo>
                <a:lnTo>
                  <a:pt x="194" y="1539"/>
                </a:lnTo>
                <a:lnTo>
                  <a:pt x="174" y="1532"/>
                </a:lnTo>
                <a:lnTo>
                  <a:pt x="156" y="1523"/>
                </a:lnTo>
                <a:lnTo>
                  <a:pt x="139" y="1512"/>
                </a:lnTo>
                <a:lnTo>
                  <a:pt x="123" y="1500"/>
                </a:lnTo>
                <a:lnTo>
                  <a:pt x="109" y="1486"/>
                </a:lnTo>
                <a:lnTo>
                  <a:pt x="97" y="1472"/>
                </a:lnTo>
                <a:lnTo>
                  <a:pt x="86" y="1456"/>
                </a:lnTo>
                <a:lnTo>
                  <a:pt x="77" y="1439"/>
                </a:lnTo>
                <a:lnTo>
                  <a:pt x="70" y="1422"/>
                </a:lnTo>
                <a:lnTo>
                  <a:pt x="65" y="1405"/>
                </a:lnTo>
                <a:lnTo>
                  <a:pt x="62" y="1387"/>
                </a:lnTo>
                <a:lnTo>
                  <a:pt x="62" y="1368"/>
                </a:lnTo>
                <a:lnTo>
                  <a:pt x="65" y="1350"/>
                </a:lnTo>
                <a:lnTo>
                  <a:pt x="70" y="1332"/>
                </a:lnTo>
                <a:lnTo>
                  <a:pt x="84" y="1291"/>
                </a:lnTo>
                <a:lnTo>
                  <a:pt x="96" y="1250"/>
                </a:lnTo>
                <a:lnTo>
                  <a:pt x="116" y="1166"/>
                </a:lnTo>
                <a:lnTo>
                  <a:pt x="136" y="1082"/>
                </a:lnTo>
                <a:lnTo>
                  <a:pt x="148" y="1041"/>
                </a:lnTo>
                <a:lnTo>
                  <a:pt x="161" y="1000"/>
                </a:lnTo>
                <a:lnTo>
                  <a:pt x="173" y="965"/>
                </a:lnTo>
                <a:lnTo>
                  <a:pt x="183" y="929"/>
                </a:lnTo>
                <a:lnTo>
                  <a:pt x="190" y="894"/>
                </a:lnTo>
                <a:lnTo>
                  <a:pt x="195" y="859"/>
                </a:lnTo>
                <a:lnTo>
                  <a:pt x="197" y="824"/>
                </a:lnTo>
                <a:lnTo>
                  <a:pt x="197" y="789"/>
                </a:lnTo>
                <a:lnTo>
                  <a:pt x="193" y="754"/>
                </a:lnTo>
                <a:lnTo>
                  <a:pt x="189" y="736"/>
                </a:lnTo>
                <a:lnTo>
                  <a:pt x="185" y="719"/>
                </a:lnTo>
                <a:lnTo>
                  <a:pt x="180" y="701"/>
                </a:lnTo>
                <a:lnTo>
                  <a:pt x="173" y="684"/>
                </a:lnTo>
                <a:lnTo>
                  <a:pt x="165" y="667"/>
                </a:lnTo>
                <a:lnTo>
                  <a:pt x="157" y="651"/>
                </a:lnTo>
                <a:lnTo>
                  <a:pt x="137" y="618"/>
                </a:lnTo>
                <a:lnTo>
                  <a:pt x="115" y="587"/>
                </a:lnTo>
                <a:lnTo>
                  <a:pt x="67" y="525"/>
                </a:lnTo>
                <a:lnTo>
                  <a:pt x="43" y="493"/>
                </a:lnTo>
                <a:lnTo>
                  <a:pt x="21" y="460"/>
                </a:lnTo>
                <a:lnTo>
                  <a:pt x="13" y="446"/>
                </a:lnTo>
                <a:lnTo>
                  <a:pt x="7" y="430"/>
                </a:lnTo>
                <a:lnTo>
                  <a:pt x="3" y="415"/>
                </a:lnTo>
                <a:lnTo>
                  <a:pt x="0" y="399"/>
                </a:lnTo>
                <a:lnTo>
                  <a:pt x="0" y="382"/>
                </a:lnTo>
                <a:lnTo>
                  <a:pt x="0" y="366"/>
                </a:lnTo>
                <a:lnTo>
                  <a:pt x="3" y="349"/>
                </a:lnTo>
                <a:lnTo>
                  <a:pt x="7" y="333"/>
                </a:lnTo>
                <a:lnTo>
                  <a:pt x="13" y="316"/>
                </a:lnTo>
                <a:lnTo>
                  <a:pt x="20" y="300"/>
                </a:lnTo>
                <a:lnTo>
                  <a:pt x="28" y="284"/>
                </a:lnTo>
                <a:lnTo>
                  <a:pt x="37" y="269"/>
                </a:lnTo>
                <a:lnTo>
                  <a:pt x="48" y="254"/>
                </a:lnTo>
                <a:lnTo>
                  <a:pt x="60" y="240"/>
                </a:lnTo>
                <a:lnTo>
                  <a:pt x="73" y="227"/>
                </a:lnTo>
                <a:lnTo>
                  <a:pt x="87" y="215"/>
                </a:lnTo>
                <a:lnTo>
                  <a:pt x="153" y="161"/>
                </a:lnTo>
                <a:lnTo>
                  <a:pt x="186" y="136"/>
                </a:lnTo>
                <a:lnTo>
                  <a:pt x="221" y="112"/>
                </a:lnTo>
                <a:lnTo>
                  <a:pt x="259" y="90"/>
                </a:lnTo>
                <a:lnTo>
                  <a:pt x="299" y="70"/>
                </a:lnTo>
                <a:lnTo>
                  <a:pt x="343" y="54"/>
                </a:lnTo>
                <a:lnTo>
                  <a:pt x="366" y="48"/>
                </a:lnTo>
                <a:lnTo>
                  <a:pt x="391" y="42"/>
                </a:lnTo>
                <a:lnTo>
                  <a:pt x="431" y="35"/>
                </a:lnTo>
                <a:lnTo>
                  <a:pt x="470" y="31"/>
                </a:lnTo>
                <a:lnTo>
                  <a:pt x="547" y="28"/>
                </a:lnTo>
                <a:lnTo>
                  <a:pt x="621" y="24"/>
                </a:lnTo>
                <a:lnTo>
                  <a:pt x="658" y="20"/>
                </a:lnTo>
                <a:lnTo>
                  <a:pt x="695" y="13"/>
                </a:lnTo>
                <a:lnTo>
                  <a:pt x="717" y="7"/>
                </a:lnTo>
                <a:lnTo>
                  <a:pt x="726" y="3"/>
                </a:lnTo>
                <a:lnTo>
                  <a:pt x="732" y="0"/>
                </a:lnTo>
                <a:lnTo>
                  <a:pt x="738" y="14"/>
                </a:lnTo>
                <a:lnTo>
                  <a:pt x="691" y="33"/>
                </a:lnTo>
                <a:lnTo>
                  <a:pt x="740" y="20"/>
                </a:lnTo>
                <a:lnTo>
                  <a:pt x="763" y="104"/>
                </a:lnTo>
                <a:lnTo>
                  <a:pt x="764" y="111"/>
                </a:lnTo>
                <a:lnTo>
                  <a:pt x="776" y="198"/>
                </a:lnTo>
                <a:lnTo>
                  <a:pt x="777" y="204"/>
                </a:lnTo>
                <a:lnTo>
                  <a:pt x="779" y="293"/>
                </a:lnTo>
                <a:lnTo>
                  <a:pt x="779" y="297"/>
                </a:lnTo>
                <a:lnTo>
                  <a:pt x="775" y="388"/>
                </a:lnTo>
                <a:lnTo>
                  <a:pt x="775" y="391"/>
                </a:lnTo>
                <a:lnTo>
                  <a:pt x="755" y="574"/>
                </a:lnTo>
                <a:lnTo>
                  <a:pt x="737" y="752"/>
                </a:lnTo>
                <a:lnTo>
                  <a:pt x="733" y="835"/>
                </a:lnTo>
                <a:lnTo>
                  <a:pt x="737" y="912"/>
                </a:lnTo>
                <a:lnTo>
                  <a:pt x="748" y="985"/>
                </a:lnTo>
                <a:lnTo>
                  <a:pt x="758" y="1018"/>
                </a:lnTo>
                <a:lnTo>
                  <a:pt x="770" y="1050"/>
                </a:lnTo>
                <a:lnTo>
                  <a:pt x="785" y="1080"/>
                </a:lnTo>
                <a:lnTo>
                  <a:pt x="803" y="1109"/>
                </a:lnTo>
                <a:lnTo>
                  <a:pt x="824" y="1136"/>
                </a:lnTo>
                <a:lnTo>
                  <a:pt x="849" y="1162"/>
                </a:lnTo>
                <a:lnTo>
                  <a:pt x="911" y="1212"/>
                </a:lnTo>
                <a:lnTo>
                  <a:pt x="982" y="1257"/>
                </a:lnTo>
                <a:lnTo>
                  <a:pt x="1149" y="1342"/>
                </a:lnTo>
                <a:lnTo>
                  <a:pt x="1380" y="1448"/>
                </a:lnTo>
                <a:lnTo>
                  <a:pt x="1376" y="1455"/>
                </a:lnTo>
              </a:path>
            </a:pathLst>
          </a:cu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2" name="Freeform 68"/>
          <p:cNvSpPr>
            <a:spLocks noChangeArrowheads="1"/>
          </p:cNvSpPr>
          <p:nvPr/>
        </p:nvSpPr>
        <p:spPr bwMode="auto">
          <a:xfrm>
            <a:off x="7398720" y="5383814"/>
            <a:ext cx="659520" cy="694153"/>
          </a:xfrm>
          <a:custGeom>
            <a:avLst/>
            <a:gdLst/>
            <a:ahLst/>
            <a:cxnLst>
              <a:cxn ang="0">
                <a:pos x="1767" y="606"/>
              </a:cxn>
              <a:cxn ang="0">
                <a:pos x="1495" y="333"/>
              </a:cxn>
              <a:cxn ang="0">
                <a:pos x="1240" y="66"/>
              </a:cxn>
              <a:cxn ang="0">
                <a:pos x="920" y="23"/>
              </a:cxn>
              <a:cxn ang="0">
                <a:pos x="796" y="261"/>
              </a:cxn>
              <a:cxn ang="0">
                <a:pos x="722" y="484"/>
              </a:cxn>
              <a:cxn ang="0">
                <a:pos x="418" y="513"/>
              </a:cxn>
              <a:cxn ang="0">
                <a:pos x="114" y="686"/>
              </a:cxn>
              <a:cxn ang="0">
                <a:pos x="48" y="931"/>
              </a:cxn>
              <a:cxn ang="0">
                <a:pos x="212" y="1190"/>
              </a:cxn>
              <a:cxn ang="0">
                <a:pos x="188" y="1471"/>
              </a:cxn>
              <a:cxn ang="0">
                <a:pos x="97" y="1803"/>
              </a:cxn>
              <a:cxn ang="0">
                <a:pos x="262" y="2019"/>
              </a:cxn>
              <a:cxn ang="0">
                <a:pos x="599" y="1990"/>
              </a:cxn>
              <a:cxn ang="0">
                <a:pos x="928" y="2019"/>
              </a:cxn>
              <a:cxn ang="0">
                <a:pos x="1207" y="2091"/>
              </a:cxn>
              <a:cxn ang="0">
                <a:pos x="1438" y="1825"/>
              </a:cxn>
              <a:cxn ang="0">
                <a:pos x="1413" y="1536"/>
              </a:cxn>
              <a:cxn ang="0">
                <a:pos x="1586" y="1421"/>
              </a:cxn>
              <a:cxn ang="0">
                <a:pos x="1858" y="1370"/>
              </a:cxn>
              <a:cxn ang="0">
                <a:pos x="2013" y="1147"/>
              </a:cxn>
              <a:cxn ang="0">
                <a:pos x="1833" y="924"/>
              </a:cxn>
              <a:cxn ang="0">
                <a:pos x="1882" y="787"/>
              </a:cxn>
              <a:cxn ang="0">
                <a:pos x="1767" y="606"/>
              </a:cxn>
            </a:cxnLst>
            <a:rect l="0" t="0" r="r" b="b"/>
            <a:pathLst>
              <a:path w="2021" h="2124">
                <a:moveTo>
                  <a:pt x="1767" y="606"/>
                </a:moveTo>
                <a:cubicBezTo>
                  <a:pt x="1657" y="515"/>
                  <a:pt x="1589" y="424"/>
                  <a:pt x="1495" y="333"/>
                </a:cubicBezTo>
                <a:cubicBezTo>
                  <a:pt x="1407" y="246"/>
                  <a:pt x="1341" y="142"/>
                  <a:pt x="1240" y="66"/>
                </a:cubicBezTo>
                <a:cubicBezTo>
                  <a:pt x="1154" y="1"/>
                  <a:pt x="1026" y="0"/>
                  <a:pt x="920" y="23"/>
                </a:cubicBezTo>
                <a:cubicBezTo>
                  <a:pt x="803" y="48"/>
                  <a:pt x="800" y="172"/>
                  <a:pt x="796" y="261"/>
                </a:cubicBezTo>
                <a:cubicBezTo>
                  <a:pt x="794" y="339"/>
                  <a:pt x="849" y="455"/>
                  <a:pt x="722" y="484"/>
                </a:cubicBezTo>
                <a:cubicBezTo>
                  <a:pt x="624" y="507"/>
                  <a:pt x="526" y="491"/>
                  <a:pt x="418" y="513"/>
                </a:cubicBezTo>
                <a:cubicBezTo>
                  <a:pt x="283" y="540"/>
                  <a:pt x="202" y="614"/>
                  <a:pt x="114" y="686"/>
                </a:cubicBezTo>
                <a:cubicBezTo>
                  <a:pt x="37" y="748"/>
                  <a:pt x="0" y="856"/>
                  <a:pt x="48" y="931"/>
                </a:cubicBezTo>
                <a:cubicBezTo>
                  <a:pt x="105" y="1020"/>
                  <a:pt x="187" y="1094"/>
                  <a:pt x="212" y="1190"/>
                </a:cubicBezTo>
                <a:cubicBezTo>
                  <a:pt x="237" y="1286"/>
                  <a:pt x="222" y="1377"/>
                  <a:pt x="188" y="1471"/>
                </a:cubicBezTo>
                <a:cubicBezTo>
                  <a:pt x="149" y="1579"/>
                  <a:pt x="137" y="1695"/>
                  <a:pt x="97" y="1803"/>
                </a:cubicBezTo>
                <a:cubicBezTo>
                  <a:pt x="62" y="1899"/>
                  <a:pt x="148" y="2007"/>
                  <a:pt x="262" y="2019"/>
                </a:cubicBezTo>
                <a:cubicBezTo>
                  <a:pt x="376" y="2031"/>
                  <a:pt x="493" y="2025"/>
                  <a:pt x="599" y="1990"/>
                </a:cubicBezTo>
                <a:cubicBezTo>
                  <a:pt x="701" y="1957"/>
                  <a:pt x="852" y="1900"/>
                  <a:pt x="928" y="2019"/>
                </a:cubicBezTo>
                <a:cubicBezTo>
                  <a:pt x="979" y="2100"/>
                  <a:pt x="1102" y="2123"/>
                  <a:pt x="1207" y="2091"/>
                </a:cubicBezTo>
                <a:cubicBezTo>
                  <a:pt x="1341" y="2051"/>
                  <a:pt x="1419" y="1933"/>
                  <a:pt x="1438" y="1825"/>
                </a:cubicBezTo>
                <a:cubicBezTo>
                  <a:pt x="1455" y="1726"/>
                  <a:pt x="1447" y="1629"/>
                  <a:pt x="1413" y="1536"/>
                </a:cubicBezTo>
                <a:cubicBezTo>
                  <a:pt x="1366" y="1404"/>
                  <a:pt x="1523" y="1420"/>
                  <a:pt x="1586" y="1421"/>
                </a:cubicBezTo>
                <a:cubicBezTo>
                  <a:pt x="1683" y="1422"/>
                  <a:pt x="1762" y="1393"/>
                  <a:pt x="1858" y="1370"/>
                </a:cubicBezTo>
                <a:cubicBezTo>
                  <a:pt x="1960" y="1346"/>
                  <a:pt x="2007" y="1234"/>
                  <a:pt x="2013" y="1147"/>
                </a:cubicBezTo>
                <a:cubicBezTo>
                  <a:pt x="2020" y="1055"/>
                  <a:pt x="1774" y="999"/>
                  <a:pt x="1833" y="924"/>
                </a:cubicBezTo>
                <a:cubicBezTo>
                  <a:pt x="1874" y="871"/>
                  <a:pt x="1841" y="839"/>
                  <a:pt x="1882" y="787"/>
                </a:cubicBezTo>
                <a:cubicBezTo>
                  <a:pt x="1931" y="723"/>
                  <a:pt x="1830" y="659"/>
                  <a:pt x="1767" y="606"/>
                </a:cubicBez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3" name="Freeform 69"/>
          <p:cNvSpPr>
            <a:spLocks noChangeArrowheads="1"/>
          </p:cNvSpPr>
          <p:nvPr/>
        </p:nvSpPr>
        <p:spPr bwMode="auto">
          <a:xfrm>
            <a:off x="7407360" y="5393895"/>
            <a:ext cx="463680" cy="678312"/>
          </a:xfrm>
          <a:custGeom>
            <a:avLst/>
            <a:gdLst/>
            <a:ahLst/>
            <a:cxnLst>
              <a:cxn ang="0">
                <a:pos x="1023" y="183"/>
              </a:cxn>
              <a:cxn ang="0">
                <a:pos x="1062" y="272"/>
              </a:cxn>
              <a:cxn ang="0">
                <a:pos x="1088" y="366"/>
              </a:cxn>
              <a:cxn ang="0">
                <a:pos x="1101" y="465"/>
              </a:cxn>
              <a:cxn ang="0">
                <a:pos x="1099" y="566"/>
              </a:cxn>
              <a:cxn ang="0">
                <a:pos x="1138" y="876"/>
              </a:cxn>
              <a:cxn ang="0">
                <a:pos x="1158" y="1001"/>
              </a:cxn>
              <a:cxn ang="0">
                <a:pos x="1162" y="1086"/>
              </a:cxn>
              <a:cxn ang="0">
                <a:pos x="1152" y="1173"/>
              </a:cxn>
              <a:cxn ang="0">
                <a:pos x="1111" y="1340"/>
              </a:cxn>
              <a:cxn ang="0">
                <a:pos x="1117" y="1389"/>
              </a:cxn>
              <a:cxn ang="0">
                <a:pos x="1138" y="1407"/>
              </a:cxn>
              <a:cxn ang="0">
                <a:pos x="1279" y="1435"/>
              </a:cxn>
              <a:cxn ang="0">
                <a:pos x="1376" y="1460"/>
              </a:cxn>
              <a:cxn ang="0">
                <a:pos x="1386" y="1507"/>
              </a:cxn>
              <a:cxn ang="0">
                <a:pos x="1418" y="1649"/>
              </a:cxn>
              <a:cxn ang="0">
                <a:pos x="1411" y="1796"/>
              </a:cxn>
              <a:cxn ang="0">
                <a:pos x="1386" y="1878"/>
              </a:cxn>
              <a:cxn ang="0">
                <a:pos x="1339" y="1955"/>
              </a:cxn>
              <a:cxn ang="0">
                <a:pos x="1270" y="2019"/>
              </a:cxn>
              <a:cxn ang="0">
                <a:pos x="1180" y="2062"/>
              </a:cxn>
              <a:cxn ang="0">
                <a:pos x="1099" y="2076"/>
              </a:cxn>
              <a:cxn ang="0">
                <a:pos x="1020" y="2068"/>
              </a:cxn>
              <a:cxn ang="0">
                <a:pos x="951" y="2040"/>
              </a:cxn>
              <a:cxn ang="0">
                <a:pos x="901" y="1990"/>
              </a:cxn>
              <a:cxn ang="0">
                <a:pos x="832" y="1931"/>
              </a:cxn>
              <a:cxn ang="0">
                <a:pos x="746" y="1919"/>
              </a:cxn>
              <a:cxn ang="0">
                <a:pos x="572" y="1961"/>
              </a:cxn>
              <a:cxn ang="0">
                <a:pos x="407" y="1994"/>
              </a:cxn>
              <a:cxn ang="0">
                <a:pos x="235" y="1990"/>
              </a:cxn>
              <a:cxn ang="0">
                <a:pos x="156" y="1965"/>
              </a:cxn>
              <a:cxn ang="0">
                <a:pos x="97" y="1914"/>
              </a:cxn>
              <a:cxn ang="0">
                <a:pos x="65" y="1847"/>
              </a:cxn>
              <a:cxn ang="0">
                <a:pos x="70" y="1774"/>
              </a:cxn>
              <a:cxn ang="0">
                <a:pos x="136" y="1524"/>
              </a:cxn>
              <a:cxn ang="0">
                <a:pos x="183" y="1371"/>
              </a:cxn>
              <a:cxn ang="0">
                <a:pos x="197" y="1231"/>
              </a:cxn>
              <a:cxn ang="0">
                <a:pos x="180" y="1143"/>
              </a:cxn>
              <a:cxn ang="0">
                <a:pos x="137" y="1060"/>
              </a:cxn>
              <a:cxn ang="0">
                <a:pos x="21" y="902"/>
              </a:cxn>
              <a:cxn ang="0">
                <a:pos x="0" y="841"/>
              </a:cxn>
              <a:cxn ang="0">
                <a:pos x="7" y="775"/>
              </a:cxn>
              <a:cxn ang="0">
                <a:pos x="37" y="711"/>
              </a:cxn>
              <a:cxn ang="0">
                <a:pos x="87" y="657"/>
              </a:cxn>
              <a:cxn ang="0">
                <a:pos x="259" y="532"/>
              </a:cxn>
              <a:cxn ang="0">
                <a:pos x="391" y="484"/>
              </a:cxn>
              <a:cxn ang="0">
                <a:pos x="621" y="466"/>
              </a:cxn>
              <a:cxn ang="0">
                <a:pos x="726" y="445"/>
              </a:cxn>
              <a:cxn ang="0">
                <a:pos x="755" y="425"/>
              </a:cxn>
              <a:cxn ang="0">
                <a:pos x="771" y="399"/>
              </a:cxn>
              <a:cxn ang="0">
                <a:pos x="769" y="232"/>
              </a:cxn>
              <a:cxn ang="0">
                <a:pos x="783" y="106"/>
              </a:cxn>
              <a:cxn ang="0">
                <a:pos x="813" y="42"/>
              </a:cxn>
              <a:cxn ang="0">
                <a:pos x="872" y="0"/>
              </a:cxn>
              <a:cxn ang="0">
                <a:pos x="943" y="66"/>
              </a:cxn>
            </a:cxnLst>
            <a:rect l="0" t="0" r="r" b="b"/>
            <a:pathLst>
              <a:path w="1421" h="2077">
                <a:moveTo>
                  <a:pt x="973" y="104"/>
                </a:moveTo>
                <a:lnTo>
                  <a:pt x="998" y="141"/>
                </a:lnTo>
                <a:lnTo>
                  <a:pt x="1000" y="144"/>
                </a:lnTo>
                <a:lnTo>
                  <a:pt x="1023" y="183"/>
                </a:lnTo>
                <a:lnTo>
                  <a:pt x="1024" y="186"/>
                </a:lnTo>
                <a:lnTo>
                  <a:pt x="1044" y="226"/>
                </a:lnTo>
                <a:lnTo>
                  <a:pt x="1045" y="230"/>
                </a:lnTo>
                <a:lnTo>
                  <a:pt x="1062" y="272"/>
                </a:lnTo>
                <a:lnTo>
                  <a:pt x="1063" y="275"/>
                </a:lnTo>
                <a:lnTo>
                  <a:pt x="1077" y="318"/>
                </a:lnTo>
                <a:lnTo>
                  <a:pt x="1078" y="322"/>
                </a:lnTo>
                <a:lnTo>
                  <a:pt x="1088" y="366"/>
                </a:lnTo>
                <a:lnTo>
                  <a:pt x="1089" y="370"/>
                </a:lnTo>
                <a:lnTo>
                  <a:pt x="1096" y="415"/>
                </a:lnTo>
                <a:lnTo>
                  <a:pt x="1097" y="419"/>
                </a:lnTo>
                <a:lnTo>
                  <a:pt x="1101" y="465"/>
                </a:lnTo>
                <a:lnTo>
                  <a:pt x="1101" y="469"/>
                </a:lnTo>
                <a:lnTo>
                  <a:pt x="1102" y="515"/>
                </a:lnTo>
                <a:lnTo>
                  <a:pt x="1102" y="519"/>
                </a:lnTo>
                <a:lnTo>
                  <a:pt x="1099" y="566"/>
                </a:lnTo>
                <a:lnTo>
                  <a:pt x="1097" y="604"/>
                </a:lnTo>
                <a:lnTo>
                  <a:pt x="1098" y="639"/>
                </a:lnTo>
                <a:lnTo>
                  <a:pt x="1106" y="716"/>
                </a:lnTo>
                <a:lnTo>
                  <a:pt x="1138" y="876"/>
                </a:lnTo>
                <a:lnTo>
                  <a:pt x="1138" y="877"/>
                </a:lnTo>
                <a:lnTo>
                  <a:pt x="1152" y="958"/>
                </a:lnTo>
                <a:lnTo>
                  <a:pt x="1153" y="960"/>
                </a:lnTo>
                <a:lnTo>
                  <a:pt x="1158" y="1001"/>
                </a:lnTo>
                <a:lnTo>
                  <a:pt x="1158" y="1003"/>
                </a:lnTo>
                <a:lnTo>
                  <a:pt x="1161" y="1043"/>
                </a:lnTo>
                <a:lnTo>
                  <a:pt x="1161" y="1046"/>
                </a:lnTo>
                <a:lnTo>
                  <a:pt x="1162" y="1086"/>
                </a:lnTo>
                <a:lnTo>
                  <a:pt x="1162" y="1090"/>
                </a:lnTo>
                <a:lnTo>
                  <a:pt x="1159" y="1129"/>
                </a:lnTo>
                <a:lnTo>
                  <a:pt x="1158" y="1134"/>
                </a:lnTo>
                <a:lnTo>
                  <a:pt x="1152" y="1173"/>
                </a:lnTo>
                <a:lnTo>
                  <a:pt x="1151" y="1178"/>
                </a:lnTo>
                <a:lnTo>
                  <a:pt x="1140" y="1217"/>
                </a:lnTo>
                <a:lnTo>
                  <a:pt x="1119" y="1288"/>
                </a:lnTo>
                <a:lnTo>
                  <a:pt x="1111" y="1340"/>
                </a:lnTo>
                <a:lnTo>
                  <a:pt x="1110" y="1358"/>
                </a:lnTo>
                <a:lnTo>
                  <a:pt x="1111" y="1372"/>
                </a:lnTo>
                <a:lnTo>
                  <a:pt x="1114" y="1382"/>
                </a:lnTo>
                <a:lnTo>
                  <a:pt x="1117" y="1389"/>
                </a:lnTo>
                <a:lnTo>
                  <a:pt x="1120" y="1394"/>
                </a:lnTo>
                <a:lnTo>
                  <a:pt x="1124" y="1399"/>
                </a:lnTo>
                <a:lnTo>
                  <a:pt x="1130" y="1403"/>
                </a:lnTo>
                <a:lnTo>
                  <a:pt x="1138" y="1407"/>
                </a:lnTo>
                <a:lnTo>
                  <a:pt x="1149" y="1412"/>
                </a:lnTo>
                <a:lnTo>
                  <a:pt x="1162" y="1415"/>
                </a:lnTo>
                <a:lnTo>
                  <a:pt x="1196" y="1422"/>
                </a:lnTo>
                <a:lnTo>
                  <a:pt x="1279" y="1435"/>
                </a:lnTo>
                <a:lnTo>
                  <a:pt x="1282" y="1435"/>
                </a:lnTo>
                <a:lnTo>
                  <a:pt x="1326" y="1445"/>
                </a:lnTo>
                <a:lnTo>
                  <a:pt x="1331" y="1446"/>
                </a:lnTo>
                <a:lnTo>
                  <a:pt x="1376" y="1460"/>
                </a:lnTo>
                <a:lnTo>
                  <a:pt x="1378" y="1471"/>
                </a:lnTo>
                <a:lnTo>
                  <a:pt x="1378" y="1474"/>
                </a:lnTo>
                <a:lnTo>
                  <a:pt x="1380" y="1484"/>
                </a:lnTo>
                <a:lnTo>
                  <a:pt x="1386" y="1507"/>
                </a:lnTo>
                <a:lnTo>
                  <a:pt x="1398" y="1542"/>
                </a:lnTo>
                <a:lnTo>
                  <a:pt x="1407" y="1577"/>
                </a:lnTo>
                <a:lnTo>
                  <a:pt x="1413" y="1613"/>
                </a:lnTo>
                <a:lnTo>
                  <a:pt x="1418" y="1649"/>
                </a:lnTo>
                <a:lnTo>
                  <a:pt x="1420" y="1686"/>
                </a:lnTo>
                <a:lnTo>
                  <a:pt x="1419" y="1722"/>
                </a:lnTo>
                <a:lnTo>
                  <a:pt x="1416" y="1759"/>
                </a:lnTo>
                <a:lnTo>
                  <a:pt x="1411" y="1796"/>
                </a:lnTo>
                <a:lnTo>
                  <a:pt x="1407" y="1816"/>
                </a:lnTo>
                <a:lnTo>
                  <a:pt x="1401" y="1837"/>
                </a:lnTo>
                <a:lnTo>
                  <a:pt x="1394" y="1857"/>
                </a:lnTo>
                <a:lnTo>
                  <a:pt x="1386" y="1878"/>
                </a:lnTo>
                <a:lnTo>
                  <a:pt x="1376" y="1897"/>
                </a:lnTo>
                <a:lnTo>
                  <a:pt x="1365" y="1917"/>
                </a:lnTo>
                <a:lnTo>
                  <a:pt x="1352" y="1936"/>
                </a:lnTo>
                <a:lnTo>
                  <a:pt x="1339" y="1955"/>
                </a:lnTo>
                <a:lnTo>
                  <a:pt x="1323" y="1972"/>
                </a:lnTo>
                <a:lnTo>
                  <a:pt x="1307" y="1989"/>
                </a:lnTo>
                <a:lnTo>
                  <a:pt x="1289" y="2004"/>
                </a:lnTo>
                <a:lnTo>
                  <a:pt x="1270" y="2019"/>
                </a:lnTo>
                <a:lnTo>
                  <a:pt x="1249" y="2032"/>
                </a:lnTo>
                <a:lnTo>
                  <a:pt x="1228" y="2044"/>
                </a:lnTo>
                <a:lnTo>
                  <a:pt x="1204" y="2054"/>
                </a:lnTo>
                <a:lnTo>
                  <a:pt x="1180" y="2062"/>
                </a:lnTo>
                <a:lnTo>
                  <a:pt x="1160" y="2067"/>
                </a:lnTo>
                <a:lnTo>
                  <a:pt x="1140" y="2071"/>
                </a:lnTo>
                <a:lnTo>
                  <a:pt x="1120" y="2074"/>
                </a:lnTo>
                <a:lnTo>
                  <a:pt x="1099" y="2076"/>
                </a:lnTo>
                <a:lnTo>
                  <a:pt x="1079" y="2076"/>
                </a:lnTo>
                <a:lnTo>
                  <a:pt x="1059" y="2075"/>
                </a:lnTo>
                <a:lnTo>
                  <a:pt x="1039" y="2072"/>
                </a:lnTo>
                <a:lnTo>
                  <a:pt x="1020" y="2068"/>
                </a:lnTo>
                <a:lnTo>
                  <a:pt x="1002" y="2063"/>
                </a:lnTo>
                <a:lnTo>
                  <a:pt x="984" y="2057"/>
                </a:lnTo>
                <a:lnTo>
                  <a:pt x="967" y="2049"/>
                </a:lnTo>
                <a:lnTo>
                  <a:pt x="951" y="2040"/>
                </a:lnTo>
                <a:lnTo>
                  <a:pt x="937" y="2029"/>
                </a:lnTo>
                <a:lnTo>
                  <a:pt x="923" y="2018"/>
                </a:lnTo>
                <a:lnTo>
                  <a:pt x="911" y="2005"/>
                </a:lnTo>
                <a:lnTo>
                  <a:pt x="901" y="1990"/>
                </a:lnTo>
                <a:lnTo>
                  <a:pt x="886" y="1970"/>
                </a:lnTo>
                <a:lnTo>
                  <a:pt x="869" y="1953"/>
                </a:lnTo>
                <a:lnTo>
                  <a:pt x="851" y="1940"/>
                </a:lnTo>
                <a:lnTo>
                  <a:pt x="832" y="1931"/>
                </a:lnTo>
                <a:lnTo>
                  <a:pt x="812" y="1924"/>
                </a:lnTo>
                <a:lnTo>
                  <a:pt x="790" y="1920"/>
                </a:lnTo>
                <a:lnTo>
                  <a:pt x="769" y="1918"/>
                </a:lnTo>
                <a:lnTo>
                  <a:pt x="746" y="1919"/>
                </a:lnTo>
                <a:lnTo>
                  <a:pt x="724" y="1921"/>
                </a:lnTo>
                <a:lnTo>
                  <a:pt x="701" y="1924"/>
                </a:lnTo>
                <a:lnTo>
                  <a:pt x="656" y="1935"/>
                </a:lnTo>
                <a:lnTo>
                  <a:pt x="572" y="1961"/>
                </a:lnTo>
                <a:lnTo>
                  <a:pt x="532" y="1973"/>
                </a:lnTo>
                <a:lnTo>
                  <a:pt x="491" y="1982"/>
                </a:lnTo>
                <a:lnTo>
                  <a:pt x="449" y="1989"/>
                </a:lnTo>
                <a:lnTo>
                  <a:pt x="407" y="1994"/>
                </a:lnTo>
                <a:lnTo>
                  <a:pt x="364" y="1996"/>
                </a:lnTo>
                <a:lnTo>
                  <a:pt x="321" y="1996"/>
                </a:lnTo>
                <a:lnTo>
                  <a:pt x="278" y="1994"/>
                </a:lnTo>
                <a:lnTo>
                  <a:pt x="235" y="1990"/>
                </a:lnTo>
                <a:lnTo>
                  <a:pt x="214" y="1987"/>
                </a:lnTo>
                <a:lnTo>
                  <a:pt x="194" y="1981"/>
                </a:lnTo>
                <a:lnTo>
                  <a:pt x="174" y="1974"/>
                </a:lnTo>
                <a:lnTo>
                  <a:pt x="156" y="1965"/>
                </a:lnTo>
                <a:lnTo>
                  <a:pt x="139" y="1954"/>
                </a:lnTo>
                <a:lnTo>
                  <a:pt x="123" y="1942"/>
                </a:lnTo>
                <a:lnTo>
                  <a:pt x="109" y="1928"/>
                </a:lnTo>
                <a:lnTo>
                  <a:pt x="97" y="1914"/>
                </a:lnTo>
                <a:lnTo>
                  <a:pt x="86" y="1898"/>
                </a:lnTo>
                <a:lnTo>
                  <a:pt x="77" y="1881"/>
                </a:lnTo>
                <a:lnTo>
                  <a:pt x="70" y="1864"/>
                </a:lnTo>
                <a:lnTo>
                  <a:pt x="65" y="1847"/>
                </a:lnTo>
                <a:lnTo>
                  <a:pt x="62" y="1829"/>
                </a:lnTo>
                <a:lnTo>
                  <a:pt x="62" y="1810"/>
                </a:lnTo>
                <a:lnTo>
                  <a:pt x="65" y="1792"/>
                </a:lnTo>
                <a:lnTo>
                  <a:pt x="70" y="1774"/>
                </a:lnTo>
                <a:lnTo>
                  <a:pt x="84" y="1733"/>
                </a:lnTo>
                <a:lnTo>
                  <a:pt x="96" y="1692"/>
                </a:lnTo>
                <a:lnTo>
                  <a:pt x="116" y="1608"/>
                </a:lnTo>
                <a:lnTo>
                  <a:pt x="136" y="1524"/>
                </a:lnTo>
                <a:lnTo>
                  <a:pt x="148" y="1483"/>
                </a:lnTo>
                <a:lnTo>
                  <a:pt x="161" y="1442"/>
                </a:lnTo>
                <a:lnTo>
                  <a:pt x="173" y="1407"/>
                </a:lnTo>
                <a:lnTo>
                  <a:pt x="183" y="1371"/>
                </a:lnTo>
                <a:lnTo>
                  <a:pt x="190" y="1336"/>
                </a:lnTo>
                <a:lnTo>
                  <a:pt x="195" y="1301"/>
                </a:lnTo>
                <a:lnTo>
                  <a:pt x="197" y="1266"/>
                </a:lnTo>
                <a:lnTo>
                  <a:pt x="197" y="1231"/>
                </a:lnTo>
                <a:lnTo>
                  <a:pt x="193" y="1196"/>
                </a:lnTo>
                <a:lnTo>
                  <a:pt x="189" y="1178"/>
                </a:lnTo>
                <a:lnTo>
                  <a:pt x="185" y="1161"/>
                </a:lnTo>
                <a:lnTo>
                  <a:pt x="180" y="1143"/>
                </a:lnTo>
                <a:lnTo>
                  <a:pt x="173" y="1126"/>
                </a:lnTo>
                <a:lnTo>
                  <a:pt x="165" y="1109"/>
                </a:lnTo>
                <a:lnTo>
                  <a:pt x="157" y="1093"/>
                </a:lnTo>
                <a:lnTo>
                  <a:pt x="137" y="1060"/>
                </a:lnTo>
                <a:lnTo>
                  <a:pt x="115" y="1029"/>
                </a:lnTo>
                <a:lnTo>
                  <a:pt x="67" y="967"/>
                </a:lnTo>
                <a:lnTo>
                  <a:pt x="43" y="935"/>
                </a:lnTo>
                <a:lnTo>
                  <a:pt x="21" y="902"/>
                </a:lnTo>
                <a:lnTo>
                  <a:pt x="13" y="888"/>
                </a:lnTo>
                <a:lnTo>
                  <a:pt x="7" y="872"/>
                </a:lnTo>
                <a:lnTo>
                  <a:pt x="3" y="857"/>
                </a:lnTo>
                <a:lnTo>
                  <a:pt x="0" y="841"/>
                </a:lnTo>
                <a:lnTo>
                  <a:pt x="0" y="824"/>
                </a:lnTo>
                <a:lnTo>
                  <a:pt x="0" y="808"/>
                </a:lnTo>
                <a:lnTo>
                  <a:pt x="3" y="791"/>
                </a:lnTo>
                <a:lnTo>
                  <a:pt x="7" y="775"/>
                </a:lnTo>
                <a:lnTo>
                  <a:pt x="13" y="758"/>
                </a:lnTo>
                <a:lnTo>
                  <a:pt x="20" y="742"/>
                </a:lnTo>
                <a:lnTo>
                  <a:pt x="28" y="726"/>
                </a:lnTo>
                <a:lnTo>
                  <a:pt x="37" y="711"/>
                </a:lnTo>
                <a:lnTo>
                  <a:pt x="48" y="696"/>
                </a:lnTo>
                <a:lnTo>
                  <a:pt x="60" y="682"/>
                </a:lnTo>
                <a:lnTo>
                  <a:pt x="73" y="669"/>
                </a:lnTo>
                <a:lnTo>
                  <a:pt x="87" y="657"/>
                </a:lnTo>
                <a:lnTo>
                  <a:pt x="153" y="603"/>
                </a:lnTo>
                <a:lnTo>
                  <a:pt x="186" y="578"/>
                </a:lnTo>
                <a:lnTo>
                  <a:pt x="221" y="554"/>
                </a:lnTo>
                <a:lnTo>
                  <a:pt x="259" y="532"/>
                </a:lnTo>
                <a:lnTo>
                  <a:pt x="299" y="512"/>
                </a:lnTo>
                <a:lnTo>
                  <a:pt x="343" y="496"/>
                </a:lnTo>
                <a:lnTo>
                  <a:pt x="366" y="490"/>
                </a:lnTo>
                <a:lnTo>
                  <a:pt x="391" y="484"/>
                </a:lnTo>
                <a:lnTo>
                  <a:pt x="431" y="477"/>
                </a:lnTo>
                <a:lnTo>
                  <a:pt x="470" y="473"/>
                </a:lnTo>
                <a:lnTo>
                  <a:pt x="547" y="470"/>
                </a:lnTo>
                <a:lnTo>
                  <a:pt x="621" y="466"/>
                </a:lnTo>
                <a:lnTo>
                  <a:pt x="658" y="462"/>
                </a:lnTo>
                <a:lnTo>
                  <a:pt x="695" y="455"/>
                </a:lnTo>
                <a:lnTo>
                  <a:pt x="717" y="449"/>
                </a:lnTo>
                <a:lnTo>
                  <a:pt x="726" y="445"/>
                </a:lnTo>
                <a:lnTo>
                  <a:pt x="735" y="440"/>
                </a:lnTo>
                <a:lnTo>
                  <a:pt x="742" y="436"/>
                </a:lnTo>
                <a:lnTo>
                  <a:pt x="749" y="430"/>
                </a:lnTo>
                <a:lnTo>
                  <a:pt x="755" y="425"/>
                </a:lnTo>
                <a:lnTo>
                  <a:pt x="760" y="419"/>
                </a:lnTo>
                <a:lnTo>
                  <a:pt x="764" y="413"/>
                </a:lnTo>
                <a:lnTo>
                  <a:pt x="768" y="406"/>
                </a:lnTo>
                <a:lnTo>
                  <a:pt x="771" y="399"/>
                </a:lnTo>
                <a:lnTo>
                  <a:pt x="774" y="392"/>
                </a:lnTo>
                <a:lnTo>
                  <a:pt x="777" y="377"/>
                </a:lnTo>
                <a:lnTo>
                  <a:pt x="779" y="362"/>
                </a:lnTo>
                <a:lnTo>
                  <a:pt x="769" y="232"/>
                </a:lnTo>
                <a:lnTo>
                  <a:pt x="771" y="197"/>
                </a:lnTo>
                <a:lnTo>
                  <a:pt x="774" y="161"/>
                </a:lnTo>
                <a:lnTo>
                  <a:pt x="779" y="124"/>
                </a:lnTo>
                <a:lnTo>
                  <a:pt x="783" y="106"/>
                </a:lnTo>
                <a:lnTo>
                  <a:pt x="789" y="89"/>
                </a:lnTo>
                <a:lnTo>
                  <a:pt x="795" y="72"/>
                </a:lnTo>
                <a:lnTo>
                  <a:pt x="803" y="57"/>
                </a:lnTo>
                <a:lnTo>
                  <a:pt x="813" y="42"/>
                </a:lnTo>
                <a:lnTo>
                  <a:pt x="825" y="29"/>
                </a:lnTo>
                <a:lnTo>
                  <a:pt x="838" y="18"/>
                </a:lnTo>
                <a:lnTo>
                  <a:pt x="854" y="8"/>
                </a:lnTo>
                <a:lnTo>
                  <a:pt x="872" y="0"/>
                </a:lnTo>
                <a:lnTo>
                  <a:pt x="907" y="28"/>
                </a:lnTo>
                <a:lnTo>
                  <a:pt x="910" y="31"/>
                </a:lnTo>
                <a:lnTo>
                  <a:pt x="940" y="63"/>
                </a:lnTo>
                <a:lnTo>
                  <a:pt x="943" y="66"/>
                </a:lnTo>
                <a:lnTo>
                  <a:pt x="971" y="101"/>
                </a:lnTo>
                <a:lnTo>
                  <a:pt x="973" y="104"/>
                </a:lnTo>
              </a:path>
            </a:pathLst>
          </a:cu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4" name="Freeform 70"/>
          <p:cNvSpPr>
            <a:spLocks noChangeArrowheads="1"/>
          </p:cNvSpPr>
          <p:nvPr/>
        </p:nvSpPr>
        <p:spPr bwMode="auto">
          <a:xfrm>
            <a:off x="6027840" y="5352131"/>
            <a:ext cx="659520" cy="694153"/>
          </a:xfrm>
          <a:custGeom>
            <a:avLst/>
            <a:gdLst/>
            <a:ahLst/>
            <a:cxnLst>
              <a:cxn ang="0">
                <a:pos x="1767" y="606"/>
              </a:cxn>
              <a:cxn ang="0">
                <a:pos x="1495" y="333"/>
              </a:cxn>
              <a:cxn ang="0">
                <a:pos x="1240" y="66"/>
              </a:cxn>
              <a:cxn ang="0">
                <a:pos x="920" y="23"/>
              </a:cxn>
              <a:cxn ang="0">
                <a:pos x="796" y="261"/>
              </a:cxn>
              <a:cxn ang="0">
                <a:pos x="722" y="484"/>
              </a:cxn>
              <a:cxn ang="0">
                <a:pos x="418" y="513"/>
              </a:cxn>
              <a:cxn ang="0">
                <a:pos x="114" y="686"/>
              </a:cxn>
              <a:cxn ang="0">
                <a:pos x="48" y="931"/>
              </a:cxn>
              <a:cxn ang="0">
                <a:pos x="212" y="1190"/>
              </a:cxn>
              <a:cxn ang="0">
                <a:pos x="188" y="1471"/>
              </a:cxn>
              <a:cxn ang="0">
                <a:pos x="97" y="1803"/>
              </a:cxn>
              <a:cxn ang="0">
                <a:pos x="262" y="2019"/>
              </a:cxn>
              <a:cxn ang="0">
                <a:pos x="599" y="1990"/>
              </a:cxn>
              <a:cxn ang="0">
                <a:pos x="928" y="2019"/>
              </a:cxn>
              <a:cxn ang="0">
                <a:pos x="1207" y="2091"/>
              </a:cxn>
              <a:cxn ang="0">
                <a:pos x="1438" y="1825"/>
              </a:cxn>
              <a:cxn ang="0">
                <a:pos x="1413" y="1536"/>
              </a:cxn>
              <a:cxn ang="0">
                <a:pos x="1586" y="1421"/>
              </a:cxn>
              <a:cxn ang="0">
                <a:pos x="1858" y="1370"/>
              </a:cxn>
              <a:cxn ang="0">
                <a:pos x="2013" y="1147"/>
              </a:cxn>
              <a:cxn ang="0">
                <a:pos x="1833" y="924"/>
              </a:cxn>
              <a:cxn ang="0">
                <a:pos x="1882" y="787"/>
              </a:cxn>
              <a:cxn ang="0">
                <a:pos x="1767" y="606"/>
              </a:cxn>
            </a:cxnLst>
            <a:rect l="0" t="0" r="r" b="b"/>
            <a:pathLst>
              <a:path w="2021" h="2124">
                <a:moveTo>
                  <a:pt x="1767" y="606"/>
                </a:moveTo>
                <a:cubicBezTo>
                  <a:pt x="1657" y="515"/>
                  <a:pt x="1589" y="424"/>
                  <a:pt x="1495" y="333"/>
                </a:cubicBezTo>
                <a:cubicBezTo>
                  <a:pt x="1407" y="246"/>
                  <a:pt x="1341" y="142"/>
                  <a:pt x="1240" y="66"/>
                </a:cubicBezTo>
                <a:cubicBezTo>
                  <a:pt x="1154" y="1"/>
                  <a:pt x="1026" y="0"/>
                  <a:pt x="920" y="23"/>
                </a:cubicBezTo>
                <a:cubicBezTo>
                  <a:pt x="803" y="48"/>
                  <a:pt x="800" y="172"/>
                  <a:pt x="796" y="261"/>
                </a:cubicBezTo>
                <a:cubicBezTo>
                  <a:pt x="794" y="339"/>
                  <a:pt x="849" y="455"/>
                  <a:pt x="722" y="484"/>
                </a:cubicBezTo>
                <a:cubicBezTo>
                  <a:pt x="624" y="507"/>
                  <a:pt x="526" y="491"/>
                  <a:pt x="418" y="513"/>
                </a:cubicBezTo>
                <a:cubicBezTo>
                  <a:pt x="283" y="540"/>
                  <a:pt x="202" y="614"/>
                  <a:pt x="114" y="686"/>
                </a:cubicBezTo>
                <a:cubicBezTo>
                  <a:pt x="37" y="748"/>
                  <a:pt x="0" y="856"/>
                  <a:pt x="48" y="931"/>
                </a:cubicBezTo>
                <a:cubicBezTo>
                  <a:pt x="105" y="1020"/>
                  <a:pt x="187" y="1094"/>
                  <a:pt x="212" y="1190"/>
                </a:cubicBezTo>
                <a:cubicBezTo>
                  <a:pt x="237" y="1286"/>
                  <a:pt x="222" y="1377"/>
                  <a:pt x="188" y="1471"/>
                </a:cubicBezTo>
                <a:cubicBezTo>
                  <a:pt x="149" y="1579"/>
                  <a:pt x="137" y="1695"/>
                  <a:pt x="97" y="1803"/>
                </a:cubicBezTo>
                <a:cubicBezTo>
                  <a:pt x="62" y="1899"/>
                  <a:pt x="148" y="2007"/>
                  <a:pt x="262" y="2019"/>
                </a:cubicBezTo>
                <a:cubicBezTo>
                  <a:pt x="376" y="2031"/>
                  <a:pt x="493" y="2025"/>
                  <a:pt x="599" y="1990"/>
                </a:cubicBezTo>
                <a:cubicBezTo>
                  <a:pt x="701" y="1957"/>
                  <a:pt x="852" y="1900"/>
                  <a:pt x="928" y="2019"/>
                </a:cubicBezTo>
                <a:cubicBezTo>
                  <a:pt x="979" y="2100"/>
                  <a:pt x="1102" y="2123"/>
                  <a:pt x="1207" y="2091"/>
                </a:cubicBezTo>
                <a:cubicBezTo>
                  <a:pt x="1341" y="2051"/>
                  <a:pt x="1419" y="1933"/>
                  <a:pt x="1438" y="1825"/>
                </a:cubicBezTo>
                <a:cubicBezTo>
                  <a:pt x="1455" y="1726"/>
                  <a:pt x="1447" y="1629"/>
                  <a:pt x="1413" y="1536"/>
                </a:cubicBezTo>
                <a:cubicBezTo>
                  <a:pt x="1366" y="1404"/>
                  <a:pt x="1523" y="1420"/>
                  <a:pt x="1586" y="1421"/>
                </a:cubicBezTo>
                <a:cubicBezTo>
                  <a:pt x="1683" y="1422"/>
                  <a:pt x="1762" y="1393"/>
                  <a:pt x="1858" y="1370"/>
                </a:cubicBezTo>
                <a:cubicBezTo>
                  <a:pt x="1960" y="1346"/>
                  <a:pt x="2007" y="1234"/>
                  <a:pt x="2013" y="1147"/>
                </a:cubicBezTo>
                <a:cubicBezTo>
                  <a:pt x="2020" y="1055"/>
                  <a:pt x="1774" y="999"/>
                  <a:pt x="1833" y="924"/>
                </a:cubicBezTo>
                <a:cubicBezTo>
                  <a:pt x="1874" y="871"/>
                  <a:pt x="1841" y="839"/>
                  <a:pt x="1882" y="787"/>
                </a:cubicBezTo>
                <a:cubicBezTo>
                  <a:pt x="1931" y="723"/>
                  <a:pt x="1830" y="659"/>
                  <a:pt x="1767" y="606"/>
                </a:cubicBezTo>
              </a:path>
            </a:pathLst>
          </a:custGeom>
          <a:solidFill>
            <a:srgbClr val="944794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5" name="Freeform 71"/>
          <p:cNvSpPr>
            <a:spLocks noChangeArrowheads="1"/>
          </p:cNvSpPr>
          <p:nvPr/>
        </p:nvSpPr>
        <p:spPr bwMode="auto">
          <a:xfrm>
            <a:off x="5731200" y="5745291"/>
            <a:ext cx="243360" cy="226104"/>
          </a:xfrm>
          <a:custGeom>
            <a:avLst/>
            <a:gdLst/>
            <a:ahLst/>
            <a:cxnLst>
              <a:cxn ang="0">
                <a:pos x="531" y="509"/>
              </a:cxn>
              <a:cxn ang="0">
                <a:pos x="458" y="161"/>
              </a:cxn>
              <a:cxn ang="0">
                <a:pos x="37" y="417"/>
              </a:cxn>
              <a:cxn ang="0">
                <a:pos x="147" y="674"/>
              </a:cxn>
              <a:cxn ang="0">
                <a:pos x="348" y="637"/>
              </a:cxn>
              <a:cxn ang="0">
                <a:pos x="531" y="509"/>
              </a:cxn>
            </a:cxnLst>
            <a:rect l="0" t="0" r="r" b="b"/>
            <a:pathLst>
              <a:path w="746" h="693">
                <a:moveTo>
                  <a:pt x="531" y="509"/>
                </a:moveTo>
                <a:cubicBezTo>
                  <a:pt x="639" y="434"/>
                  <a:pt x="745" y="307"/>
                  <a:pt x="458" y="161"/>
                </a:cubicBezTo>
                <a:cubicBezTo>
                  <a:pt x="141" y="0"/>
                  <a:pt x="26" y="271"/>
                  <a:pt x="37" y="417"/>
                </a:cubicBezTo>
                <a:cubicBezTo>
                  <a:pt x="73" y="503"/>
                  <a:pt x="0" y="655"/>
                  <a:pt x="147" y="674"/>
                </a:cubicBezTo>
                <a:cubicBezTo>
                  <a:pt x="275" y="692"/>
                  <a:pt x="281" y="650"/>
                  <a:pt x="348" y="637"/>
                </a:cubicBezTo>
                <a:cubicBezTo>
                  <a:pt x="409" y="595"/>
                  <a:pt x="424" y="583"/>
                  <a:pt x="531" y="509"/>
                </a:cubicBezTo>
              </a:path>
            </a:pathLst>
          </a:cu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6" name="Freeform 72"/>
          <p:cNvSpPr>
            <a:spLocks noChangeArrowheads="1"/>
          </p:cNvSpPr>
          <p:nvPr/>
        </p:nvSpPr>
        <p:spPr bwMode="auto">
          <a:xfrm>
            <a:off x="6573600" y="5873465"/>
            <a:ext cx="228960" cy="266428"/>
          </a:xfrm>
          <a:custGeom>
            <a:avLst/>
            <a:gdLst/>
            <a:ahLst/>
            <a:cxnLst>
              <a:cxn ang="0">
                <a:pos x="91" y="548"/>
              </a:cxn>
              <a:cxn ang="0">
                <a:pos x="445" y="594"/>
              </a:cxn>
              <a:cxn ang="0">
                <a:pos x="338" y="110"/>
              </a:cxn>
              <a:cxn ang="0">
                <a:pos x="61" y="133"/>
              </a:cxn>
              <a:cxn ang="0">
                <a:pos x="27" y="336"/>
              </a:cxn>
              <a:cxn ang="0">
                <a:pos x="91" y="548"/>
              </a:cxn>
            </a:cxnLst>
            <a:rect l="0" t="0" r="r" b="b"/>
            <a:pathLst>
              <a:path w="699" h="818">
                <a:moveTo>
                  <a:pt x="91" y="548"/>
                </a:moveTo>
                <a:cubicBezTo>
                  <a:pt x="127" y="674"/>
                  <a:pt x="212" y="817"/>
                  <a:pt x="445" y="594"/>
                </a:cubicBezTo>
                <a:cubicBezTo>
                  <a:pt x="698" y="344"/>
                  <a:pt x="479" y="147"/>
                  <a:pt x="338" y="110"/>
                </a:cubicBezTo>
                <a:cubicBezTo>
                  <a:pt x="245" y="116"/>
                  <a:pt x="126" y="0"/>
                  <a:pt x="61" y="133"/>
                </a:cubicBezTo>
                <a:cubicBezTo>
                  <a:pt x="0" y="247"/>
                  <a:pt x="39" y="266"/>
                  <a:pt x="27" y="336"/>
                </a:cubicBezTo>
                <a:cubicBezTo>
                  <a:pt x="48" y="404"/>
                  <a:pt x="57" y="424"/>
                  <a:pt x="91" y="548"/>
                </a:cubicBezTo>
              </a:path>
            </a:pathLst>
          </a:custGeom>
          <a:solidFill>
            <a:srgbClr val="EB61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>
            <a:off x="6456960" y="5856184"/>
            <a:ext cx="178560" cy="4176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8" name="Line 74"/>
          <p:cNvSpPr>
            <a:spLocks noChangeShapeType="1"/>
          </p:cNvSpPr>
          <p:nvPr/>
        </p:nvSpPr>
        <p:spPr bwMode="auto">
          <a:xfrm flipH="1" flipV="1">
            <a:off x="6456960" y="5853303"/>
            <a:ext cx="168480" cy="24770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 flipH="1" flipV="1">
            <a:off x="5830560" y="5779855"/>
            <a:ext cx="355680" cy="7344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 flipH="1">
            <a:off x="5798880" y="5850423"/>
            <a:ext cx="390240" cy="11809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41" name="Freeform 77"/>
          <p:cNvSpPr>
            <a:spLocks noChangeArrowheads="1"/>
          </p:cNvSpPr>
          <p:nvPr/>
        </p:nvSpPr>
        <p:spPr bwMode="auto">
          <a:xfrm>
            <a:off x="6582241" y="5896507"/>
            <a:ext cx="175680" cy="171378"/>
          </a:xfrm>
          <a:custGeom>
            <a:avLst/>
            <a:gdLst/>
            <a:ahLst/>
            <a:cxnLst>
              <a:cxn ang="0">
                <a:pos x="4" y="254"/>
              </a:cxn>
              <a:cxn ang="0">
                <a:pos x="4" y="222"/>
              </a:cxn>
              <a:cxn ang="0">
                <a:pos x="0" y="172"/>
              </a:cxn>
              <a:cxn ang="0">
                <a:pos x="3" y="148"/>
              </a:cxn>
              <a:cxn ang="0">
                <a:pos x="10" y="120"/>
              </a:cxn>
              <a:cxn ang="0">
                <a:pos x="34" y="64"/>
              </a:cxn>
              <a:cxn ang="0">
                <a:pos x="54" y="33"/>
              </a:cxn>
              <a:cxn ang="0">
                <a:pos x="68" y="19"/>
              </a:cxn>
              <a:cxn ang="0">
                <a:pos x="84" y="9"/>
              </a:cxn>
              <a:cxn ang="0">
                <a:pos x="100" y="3"/>
              </a:cxn>
              <a:cxn ang="0">
                <a:pos x="117" y="1"/>
              </a:cxn>
              <a:cxn ang="0">
                <a:pos x="144" y="2"/>
              </a:cxn>
              <a:cxn ang="0">
                <a:pos x="200" y="17"/>
              </a:cxn>
              <a:cxn ang="0">
                <a:pos x="257" y="36"/>
              </a:cxn>
              <a:cxn ang="0">
                <a:pos x="294" y="43"/>
              </a:cxn>
              <a:cxn ang="0">
                <a:pos x="339" y="52"/>
              </a:cxn>
              <a:cxn ang="0">
                <a:pos x="396" y="80"/>
              </a:cxn>
              <a:cxn ang="0">
                <a:pos x="451" y="121"/>
              </a:cxn>
              <a:cxn ang="0">
                <a:pos x="496" y="174"/>
              </a:cxn>
              <a:cxn ang="0">
                <a:pos x="527" y="238"/>
              </a:cxn>
              <a:cxn ang="0">
                <a:pos x="534" y="273"/>
              </a:cxn>
              <a:cxn ang="0">
                <a:pos x="535" y="311"/>
              </a:cxn>
              <a:cxn ang="0">
                <a:pos x="529" y="350"/>
              </a:cxn>
              <a:cxn ang="0">
                <a:pos x="515" y="392"/>
              </a:cxn>
              <a:cxn ang="0">
                <a:pos x="460" y="479"/>
              </a:cxn>
              <a:cxn ang="0">
                <a:pos x="419" y="521"/>
              </a:cxn>
              <a:cxn ang="0">
                <a:pos x="377" y="500"/>
              </a:cxn>
              <a:cxn ang="0">
                <a:pos x="335" y="486"/>
              </a:cxn>
              <a:cxn ang="0">
                <a:pos x="302" y="481"/>
              </a:cxn>
              <a:cxn ang="0">
                <a:pos x="280" y="480"/>
              </a:cxn>
              <a:cxn ang="0">
                <a:pos x="255" y="482"/>
              </a:cxn>
              <a:cxn ang="0">
                <a:pos x="229" y="479"/>
              </a:cxn>
              <a:cxn ang="0">
                <a:pos x="207" y="472"/>
              </a:cxn>
              <a:cxn ang="0">
                <a:pos x="177" y="456"/>
              </a:cxn>
              <a:cxn ang="0">
                <a:pos x="130" y="426"/>
              </a:cxn>
              <a:cxn ang="0">
                <a:pos x="109" y="416"/>
              </a:cxn>
              <a:cxn ang="0">
                <a:pos x="86" y="408"/>
              </a:cxn>
              <a:cxn ang="0">
                <a:pos x="62" y="396"/>
              </a:cxn>
              <a:cxn ang="0">
                <a:pos x="41" y="381"/>
              </a:cxn>
              <a:cxn ang="0">
                <a:pos x="3" y="266"/>
              </a:cxn>
            </a:cxnLst>
            <a:rect l="0" t="0" r="r" b="b"/>
            <a:pathLst>
              <a:path w="536" h="523">
                <a:moveTo>
                  <a:pt x="3" y="266"/>
                </a:moveTo>
                <a:lnTo>
                  <a:pt x="4" y="254"/>
                </a:lnTo>
                <a:lnTo>
                  <a:pt x="5" y="243"/>
                </a:lnTo>
                <a:lnTo>
                  <a:pt x="4" y="222"/>
                </a:lnTo>
                <a:lnTo>
                  <a:pt x="0" y="183"/>
                </a:lnTo>
                <a:lnTo>
                  <a:pt x="0" y="172"/>
                </a:lnTo>
                <a:lnTo>
                  <a:pt x="1" y="161"/>
                </a:lnTo>
                <a:lnTo>
                  <a:pt x="3" y="148"/>
                </a:lnTo>
                <a:lnTo>
                  <a:pt x="6" y="135"/>
                </a:lnTo>
                <a:lnTo>
                  <a:pt x="10" y="120"/>
                </a:lnTo>
                <a:lnTo>
                  <a:pt x="16" y="103"/>
                </a:lnTo>
                <a:lnTo>
                  <a:pt x="34" y="64"/>
                </a:lnTo>
                <a:lnTo>
                  <a:pt x="47" y="42"/>
                </a:lnTo>
                <a:lnTo>
                  <a:pt x="54" y="33"/>
                </a:lnTo>
                <a:lnTo>
                  <a:pt x="61" y="25"/>
                </a:lnTo>
                <a:lnTo>
                  <a:pt x="68" y="19"/>
                </a:lnTo>
                <a:lnTo>
                  <a:pt x="76" y="13"/>
                </a:lnTo>
                <a:lnTo>
                  <a:pt x="84" y="9"/>
                </a:lnTo>
                <a:lnTo>
                  <a:pt x="92" y="5"/>
                </a:lnTo>
                <a:lnTo>
                  <a:pt x="100" y="3"/>
                </a:lnTo>
                <a:lnTo>
                  <a:pt x="109" y="1"/>
                </a:lnTo>
                <a:lnTo>
                  <a:pt x="117" y="1"/>
                </a:lnTo>
                <a:lnTo>
                  <a:pt x="126" y="0"/>
                </a:lnTo>
                <a:lnTo>
                  <a:pt x="144" y="2"/>
                </a:lnTo>
                <a:lnTo>
                  <a:pt x="163" y="6"/>
                </a:lnTo>
                <a:lnTo>
                  <a:pt x="200" y="17"/>
                </a:lnTo>
                <a:lnTo>
                  <a:pt x="238" y="30"/>
                </a:lnTo>
                <a:lnTo>
                  <a:pt x="257" y="36"/>
                </a:lnTo>
                <a:lnTo>
                  <a:pt x="276" y="40"/>
                </a:lnTo>
                <a:lnTo>
                  <a:pt x="294" y="43"/>
                </a:lnTo>
                <a:lnTo>
                  <a:pt x="312" y="43"/>
                </a:lnTo>
                <a:lnTo>
                  <a:pt x="339" y="52"/>
                </a:lnTo>
                <a:lnTo>
                  <a:pt x="368" y="64"/>
                </a:lnTo>
                <a:lnTo>
                  <a:pt x="396" y="80"/>
                </a:lnTo>
                <a:lnTo>
                  <a:pt x="424" y="99"/>
                </a:lnTo>
                <a:lnTo>
                  <a:pt x="451" y="121"/>
                </a:lnTo>
                <a:lnTo>
                  <a:pt x="475" y="146"/>
                </a:lnTo>
                <a:lnTo>
                  <a:pt x="496" y="174"/>
                </a:lnTo>
                <a:lnTo>
                  <a:pt x="514" y="205"/>
                </a:lnTo>
                <a:lnTo>
                  <a:pt x="527" y="238"/>
                </a:lnTo>
                <a:lnTo>
                  <a:pt x="531" y="255"/>
                </a:lnTo>
                <a:lnTo>
                  <a:pt x="534" y="273"/>
                </a:lnTo>
                <a:lnTo>
                  <a:pt x="535" y="292"/>
                </a:lnTo>
                <a:lnTo>
                  <a:pt x="535" y="311"/>
                </a:lnTo>
                <a:lnTo>
                  <a:pt x="533" y="330"/>
                </a:lnTo>
                <a:lnTo>
                  <a:pt x="529" y="350"/>
                </a:lnTo>
                <a:lnTo>
                  <a:pt x="523" y="371"/>
                </a:lnTo>
                <a:lnTo>
                  <a:pt x="515" y="392"/>
                </a:lnTo>
                <a:lnTo>
                  <a:pt x="492" y="435"/>
                </a:lnTo>
                <a:lnTo>
                  <a:pt x="460" y="479"/>
                </a:lnTo>
                <a:lnTo>
                  <a:pt x="421" y="522"/>
                </a:lnTo>
                <a:lnTo>
                  <a:pt x="419" y="521"/>
                </a:lnTo>
                <a:lnTo>
                  <a:pt x="398" y="510"/>
                </a:lnTo>
                <a:lnTo>
                  <a:pt x="377" y="500"/>
                </a:lnTo>
                <a:lnTo>
                  <a:pt x="356" y="492"/>
                </a:lnTo>
                <a:lnTo>
                  <a:pt x="335" y="486"/>
                </a:lnTo>
                <a:lnTo>
                  <a:pt x="313" y="482"/>
                </a:lnTo>
                <a:lnTo>
                  <a:pt x="302" y="481"/>
                </a:lnTo>
                <a:lnTo>
                  <a:pt x="291" y="480"/>
                </a:lnTo>
                <a:lnTo>
                  <a:pt x="280" y="480"/>
                </a:lnTo>
                <a:lnTo>
                  <a:pt x="269" y="481"/>
                </a:lnTo>
                <a:lnTo>
                  <a:pt x="255" y="482"/>
                </a:lnTo>
                <a:lnTo>
                  <a:pt x="242" y="481"/>
                </a:lnTo>
                <a:lnTo>
                  <a:pt x="229" y="479"/>
                </a:lnTo>
                <a:lnTo>
                  <a:pt x="218" y="476"/>
                </a:lnTo>
                <a:lnTo>
                  <a:pt x="207" y="472"/>
                </a:lnTo>
                <a:lnTo>
                  <a:pt x="197" y="467"/>
                </a:lnTo>
                <a:lnTo>
                  <a:pt x="177" y="456"/>
                </a:lnTo>
                <a:lnTo>
                  <a:pt x="140" y="432"/>
                </a:lnTo>
                <a:lnTo>
                  <a:pt x="130" y="426"/>
                </a:lnTo>
                <a:lnTo>
                  <a:pt x="120" y="420"/>
                </a:lnTo>
                <a:lnTo>
                  <a:pt x="109" y="416"/>
                </a:lnTo>
                <a:lnTo>
                  <a:pt x="98" y="412"/>
                </a:lnTo>
                <a:lnTo>
                  <a:pt x="86" y="408"/>
                </a:lnTo>
                <a:lnTo>
                  <a:pt x="74" y="402"/>
                </a:lnTo>
                <a:lnTo>
                  <a:pt x="62" y="396"/>
                </a:lnTo>
                <a:lnTo>
                  <a:pt x="51" y="389"/>
                </a:lnTo>
                <a:lnTo>
                  <a:pt x="41" y="381"/>
                </a:lnTo>
                <a:lnTo>
                  <a:pt x="35" y="376"/>
                </a:lnTo>
                <a:lnTo>
                  <a:pt x="3" y="26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 Box 132"/>
          <p:cNvSpPr txBox="1">
            <a:spLocks noChangeArrowheads="1"/>
          </p:cNvSpPr>
          <p:nvPr/>
        </p:nvSpPr>
        <p:spPr bwMode="auto">
          <a:xfrm>
            <a:off x="609600" y="6500982"/>
            <a:ext cx="85344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600" dirty="0">
                <a:solidFill>
                  <a:srgbClr val="595959"/>
                </a:solidFill>
                <a:ea typeface="MS Gothic" charset="0"/>
                <a:cs typeface="MS Gothic" charset="0"/>
              </a:rPr>
              <a:t>Formal semantics: [Beal, Usbeck &amp; Benyo, Comp.J. 2012], [Viroli, Beal &amp; Usbeck, Sci.Comp.Prog. 2012]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b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bbn_template.potx</Template>
  <TotalTime>3049</TotalTime>
  <Words>648</Words>
  <Application>Microsoft Macintosh PowerPoint</Application>
  <PresentationFormat>On-screen Show (4:3)</PresentationFormat>
  <Paragraphs>165</Paragraphs>
  <Slides>14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bbn_template</vt:lpstr>
      <vt:lpstr>Slide 1</vt:lpstr>
      <vt:lpstr>Composable Aggregate Programming</vt:lpstr>
      <vt:lpstr>Let’s talk about composition…</vt:lpstr>
      <vt:lpstr>Amorphous Medium</vt:lpstr>
      <vt:lpstr>Some Recent Applications</vt:lpstr>
      <vt:lpstr>Geometric Program: Move Through</vt:lpstr>
      <vt:lpstr>Field Dataflow Computation</vt:lpstr>
      <vt:lpstr>Proto</vt:lpstr>
      <vt:lpstr>Proto's Families of Primitives</vt:lpstr>
      <vt:lpstr>Benefits of Manifold Model</vt:lpstr>
      <vt:lpstr>Tactical Command Architecture</vt:lpstr>
      <vt:lpstr>What’s a good maneuver basis set?</vt:lpstr>
      <vt:lpstr>Contributions &amp; Future Directions</vt:lpstr>
      <vt:lpstr>Acknowledgements</vt:lpstr>
    </vt:vector>
  </TitlesOfParts>
  <Company>BBN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 Beal</dc:creator>
  <cp:lastModifiedBy>Jake Beal</cp:lastModifiedBy>
  <cp:revision>118</cp:revision>
  <dcterms:created xsi:type="dcterms:W3CDTF">2012-11-01T15:39:12Z</dcterms:created>
  <dcterms:modified xsi:type="dcterms:W3CDTF">2012-11-03T18:28:17Z</dcterms:modified>
</cp:coreProperties>
</file>